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60" r:id="rId2"/>
    <p:sldId id="697" r:id="rId3"/>
    <p:sldId id="700" r:id="rId4"/>
    <p:sldId id="622" r:id="rId5"/>
    <p:sldId id="698" r:id="rId6"/>
    <p:sldId id="699" r:id="rId7"/>
    <p:sldId id="702" r:id="rId8"/>
    <p:sldId id="70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Microsoft_Excel_Worksheet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4017233452412"/>
          <c:y val="0"/>
          <c:w val="0.70735993091034899"/>
          <c:h val="0.947187647731403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5-4F83-BEFD-E7560B479892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5-4F83-BEFD-E7560B47989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C5-4F83-BEFD-E7560B479892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C5-4F83-BEFD-E7560B4798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C5-4F83-BEFD-E7560B4798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C5-4F83-BEFD-E7560B4798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C5-4F83-BEFD-E7560B4798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C5-4F83-BEFD-E7560B479892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C5-4F83-BEFD-E7560B479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lt1"/>
            </a:solidFill>
            <a:ln w="76200" cap="flat" cmpd="sng" algn="ctr">
              <a:noFill/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1-95C5-4F83-BEFD-E7560B47989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2-95C5-4F83-BEFD-E7560B47989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3-95C5-4F83-BEFD-E7560B47989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4-95C5-4F83-BEFD-E7560B47989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5-95C5-4F83-BEFD-E7560B47989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6-95C5-4F83-BEFD-E7560B47989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7-95C5-4F83-BEFD-E7560B47989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8-95C5-4F83-BEFD-E7560B479892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9-95C5-4F83-BEFD-E7560B4798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/>
          </c:spPr>
          <c:dPt>
            <c:idx val="0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5C5-4F83-BEFD-E7560B479892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5C5-4F83-BEFD-E7560B47989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5C5-4F83-BEFD-E7560B479892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5C5-4F83-BEFD-E7560B479892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5C5-4F83-BEFD-E7560B47989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5C5-4F83-BEFD-E7560B479892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5C5-4F83-BEFD-E7560B479892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5C5-4F83-BEFD-E7560B479892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5C5-4F83-BEFD-E7560B479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</a:defRPr>
      </a:pPr>
      <a:endParaRPr lang="id-ID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0.25711</cdr:x>
      <cdr:y>0.2135</cdr:y>
    </cdr:from>
    <cdr:to>
      <cdr:x>0.5</cdr:x>
      <cdr:y>0.37891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1419" y="1129532"/>
          <a:ext cx="1720645" cy="875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TALENT MANAGEMENT</a:t>
          </a:r>
          <a:endParaRPr lang="en-MY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0.25684</cdr:x>
      <cdr:y>0.50245</cdr:y>
    </cdr:from>
    <cdr:to>
      <cdr:x>0.38481</cdr:x>
      <cdr:y>0.73555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1162" y="2938157"/>
          <a:ext cx="1002039" cy="136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MY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0.48528</cdr:x>
      <cdr:y>0.47204</cdr:y>
    </cdr:from>
    <cdr:to>
      <cdr:x>0.60206</cdr:x>
      <cdr:y>0.62841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99872" y="27603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MY" sz="1100" dirty="0"/>
        </a:p>
      </cdr:txBody>
    </cdr:sp>
  </cdr:relSizeAnchor>
  <cdr:relSizeAnchor xmlns:cdr="http://schemas.openxmlformats.org/drawingml/2006/chartDrawing">
    <cdr:from>
      <cdr:x>0.33644</cdr:x>
      <cdr:y>0.06915</cdr:y>
    </cdr:from>
    <cdr:to>
      <cdr:x>0.49392</cdr:x>
      <cdr:y>0.17529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34443" y="404382"/>
          <a:ext cx="1233117" cy="62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MY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0.5384</cdr:x>
      <cdr:y>0.21518</cdr:y>
    </cdr:from>
    <cdr:to>
      <cdr:x>0.7408</cdr:x>
      <cdr:y>0.38058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14085" y="1138381"/>
          <a:ext cx="1433870" cy="875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MY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RESILIENCE LEADERHIP </a:t>
          </a:r>
        </a:p>
      </cdr:txBody>
    </cdr:sp>
  </cdr:relSizeAnchor>
  <cdr:relSizeAnchor xmlns:cdr="http://schemas.openxmlformats.org/drawingml/2006/chartDrawing">
    <cdr:from>
      <cdr:x>0.25781</cdr:x>
      <cdr:y>0.53055</cdr:y>
    </cdr:from>
    <cdr:to>
      <cdr:x>0.50069</cdr:x>
      <cdr:y>0.69596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826329" y="2806859"/>
          <a:ext cx="1720645" cy="875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MY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FLEXIBLE &amp; INNOVATIVE EMPLOYEE SUPPORT SYSTEM </a:t>
          </a:r>
        </a:p>
      </cdr:txBody>
    </cdr:sp>
  </cdr:relSizeAnchor>
  <cdr:relSizeAnchor xmlns:cdr="http://schemas.openxmlformats.org/drawingml/2006/chartDrawing">
    <cdr:from>
      <cdr:x>0.29158</cdr:x>
      <cdr:y>0.54016</cdr:y>
    </cdr:from>
    <cdr:to>
      <cdr:x>0.53447</cdr:x>
      <cdr:y>0.70556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65581" y="2857659"/>
          <a:ext cx="1720645" cy="875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MY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en-MY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0.08122</cdr:y>
    </cdr:from>
    <cdr:to>
      <cdr:x>0.26979</cdr:x>
      <cdr:y>0.39643</cdr:y>
    </cdr:to>
    <cdr:sp macro="" textlink="">
      <cdr:nvSpPr>
        <cdr:cNvPr id="9" name="Pentagon 8"/>
        <cdr:cNvSpPr/>
      </cdr:nvSpPr>
      <cdr:spPr>
        <a:xfrm xmlns:a="http://schemas.openxmlformats.org/drawingml/2006/main">
          <a:off x="0" y="429714"/>
          <a:ext cx="1966453" cy="1667582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Reskilling and upskilling</a:t>
          </a:r>
        </a:p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Career development</a:t>
          </a:r>
        </a:p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Innovation and creativity</a:t>
          </a:r>
        </a:p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Technology augment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765-811F-417D-9124-5FF3365D428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EC81-1029-4182-931D-056265756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b="1" dirty="0"/>
              <a:t>Construct(s)</a:t>
            </a:r>
            <a:r>
              <a:rPr lang="en-US" dirty="0"/>
              <a:t>: Check List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Layout</a:t>
            </a:r>
            <a:r>
              <a:rPr lang="en-US" dirty="0"/>
              <a:t>: Basic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Style</a:t>
            </a:r>
            <a:r>
              <a:rPr lang="en-US" dirty="0"/>
              <a:t>:  Enhanced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b="1" dirty="0"/>
              <a:t>Construct(s)</a:t>
            </a:r>
            <a:r>
              <a:rPr lang="en-US" dirty="0"/>
              <a:t>: Filter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Layout</a:t>
            </a:r>
            <a:r>
              <a:rPr lang="en-US" dirty="0"/>
              <a:t>: Basic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Style</a:t>
            </a:r>
            <a:r>
              <a:rPr lang="en-US" dirty="0"/>
              <a:t>:  Basic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b="1" dirty="0"/>
              <a:t>Construct(s)</a:t>
            </a:r>
            <a:r>
              <a:rPr lang="en-US" dirty="0"/>
              <a:t>: Filter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Layout</a:t>
            </a:r>
            <a:r>
              <a:rPr lang="en-US" dirty="0"/>
              <a:t>: Basic</a:t>
            </a:r>
          </a:p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AutoNum type="arabicPeriod"/>
              <a:tabLst/>
              <a:defRPr/>
            </a:pPr>
            <a:r>
              <a:rPr lang="en-US" b="1" dirty="0"/>
              <a:t>Style</a:t>
            </a:r>
            <a:r>
              <a:rPr lang="en-US" dirty="0"/>
              <a:t>:  Basic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7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63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8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67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76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34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55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81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541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435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22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25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304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315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70B6-4F46-4593-87DE-388C80D2490B}" type="datetimeFigureOut">
              <a:rPr lang="en-SG" smtClean="0"/>
              <a:t>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B8BB-1DF7-4117-A886-3DF62AB1D0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37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New Report Identifies Yard Sticks To Measure Weak Corporate Culture">
            <a:extLst>
              <a:ext uri="{FF2B5EF4-FFF2-40B4-BE49-F238E27FC236}">
                <a16:creationId xmlns:a16="http://schemas.microsoft.com/office/drawing/2014/main" id="{04A37B38-4493-455B-9A30-67D47D70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C07E86-4636-4591-837F-53E89C248559}"/>
              </a:ext>
            </a:extLst>
          </p:cNvPr>
          <p:cNvSpPr/>
          <p:nvPr/>
        </p:nvSpPr>
        <p:spPr>
          <a:xfrm>
            <a:off x="0" y="56341"/>
            <a:ext cx="12192000" cy="4437002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BF5A9-D7EE-43B1-BD42-9F779701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3" y="1912998"/>
            <a:ext cx="8476422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 CULTURE AND HRM IN THE CONTEXT OF </a:t>
            </a:r>
            <a:b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5.0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6" name="Group 38"/>
          <p:cNvGrpSpPr>
            <a:grpSpLocks noChangeAspect="1"/>
          </p:cNvGrpSpPr>
          <p:nvPr/>
        </p:nvGrpSpPr>
        <p:grpSpPr bwMode="auto">
          <a:xfrm>
            <a:off x="9969910" y="222889"/>
            <a:ext cx="1789471" cy="603556"/>
            <a:chOff x="0" y="1298"/>
            <a:chExt cx="5762" cy="1724"/>
          </a:xfrm>
        </p:grpSpPr>
        <p:sp>
          <p:nvSpPr>
            <p:cNvPr id="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98"/>
              <a:ext cx="57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1733" y="1488"/>
              <a:ext cx="4029" cy="699"/>
            </a:xfrm>
            <a:prstGeom prst="rect">
              <a:avLst/>
            </a:pr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1881" y="1632"/>
              <a:ext cx="403" cy="387"/>
            </a:xfrm>
            <a:custGeom>
              <a:avLst/>
              <a:gdLst>
                <a:gd name="T0" fmla="*/ 2147483647 w 198"/>
                <a:gd name="T1" fmla="*/ 2147483647 h 190"/>
                <a:gd name="T2" fmla="*/ 2147483647 w 198"/>
                <a:gd name="T3" fmla="*/ 2147483647 h 190"/>
                <a:gd name="T4" fmla="*/ 2147483647 w 198"/>
                <a:gd name="T5" fmla="*/ 2147483647 h 190"/>
                <a:gd name="T6" fmla="*/ 2147483647 w 198"/>
                <a:gd name="T7" fmla="*/ 2147483647 h 190"/>
                <a:gd name="T8" fmla="*/ 2147483647 w 198"/>
                <a:gd name="T9" fmla="*/ 0 h 190"/>
                <a:gd name="T10" fmla="*/ 2147483647 w 198"/>
                <a:gd name="T11" fmla="*/ 2147483647 h 190"/>
                <a:gd name="T12" fmla="*/ 2147483647 w 198"/>
                <a:gd name="T13" fmla="*/ 0 h 190"/>
                <a:gd name="T14" fmla="*/ 2147483647 w 198"/>
                <a:gd name="T15" fmla="*/ 2147483647 h 190"/>
                <a:gd name="T16" fmla="*/ 2147483647 w 198"/>
                <a:gd name="T17" fmla="*/ 2147483647 h 190"/>
                <a:gd name="T18" fmla="*/ 2147483647 w 198"/>
                <a:gd name="T19" fmla="*/ 2147483647 h 190"/>
                <a:gd name="T20" fmla="*/ 2147483647 w 198"/>
                <a:gd name="T21" fmla="*/ 2147483647 h 190"/>
                <a:gd name="T22" fmla="*/ 2147483647 w 198"/>
                <a:gd name="T23" fmla="*/ 2147483647 h 190"/>
                <a:gd name="T24" fmla="*/ 2147483647 w 198"/>
                <a:gd name="T25" fmla="*/ 2147483647 h 190"/>
                <a:gd name="T26" fmla="*/ 2147483647 w 198"/>
                <a:gd name="T27" fmla="*/ 2147483647 h 190"/>
                <a:gd name="T28" fmla="*/ 2147483647 w 198"/>
                <a:gd name="T29" fmla="*/ 2147483647 h 190"/>
                <a:gd name="T30" fmla="*/ 2147483647 w 198"/>
                <a:gd name="T31" fmla="*/ 2147483647 h 190"/>
                <a:gd name="T32" fmla="*/ 2147483647 w 198"/>
                <a:gd name="T33" fmla="*/ 2147483647 h 190"/>
                <a:gd name="T34" fmla="*/ 2147483647 w 198"/>
                <a:gd name="T35" fmla="*/ 2147483647 h 190"/>
                <a:gd name="T36" fmla="*/ 2147483647 w 198"/>
                <a:gd name="T37" fmla="*/ 2147483647 h 190"/>
                <a:gd name="T38" fmla="*/ 2147483647 w 198"/>
                <a:gd name="T39" fmla="*/ 0 h 190"/>
                <a:gd name="T40" fmla="*/ 2147483647 w 198"/>
                <a:gd name="T41" fmla="*/ 2147483647 h 190"/>
                <a:gd name="T42" fmla="*/ 2147483647 w 198"/>
                <a:gd name="T43" fmla="*/ 0 h 190"/>
                <a:gd name="T44" fmla="*/ 2147483647 w 198"/>
                <a:gd name="T45" fmla="*/ 2147483647 h 190"/>
                <a:gd name="T46" fmla="*/ 2147483647 w 198"/>
                <a:gd name="T47" fmla="*/ 2147483647 h 190"/>
                <a:gd name="T48" fmla="*/ 2147483647 w 198"/>
                <a:gd name="T49" fmla="*/ 2147483647 h 190"/>
                <a:gd name="T50" fmla="*/ 2147483647 w 198"/>
                <a:gd name="T51" fmla="*/ 2147483647 h 190"/>
                <a:gd name="T52" fmla="*/ 2147483647 w 198"/>
                <a:gd name="T53" fmla="*/ 2147483647 h 190"/>
                <a:gd name="T54" fmla="*/ 2147483647 w 198"/>
                <a:gd name="T55" fmla="*/ 2147483647 h 190"/>
                <a:gd name="T56" fmla="*/ 2147483647 w 198"/>
                <a:gd name="T57" fmla="*/ 214748364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" h="190">
                  <a:moveTo>
                    <a:pt x="160" y="71"/>
                  </a:moveTo>
                  <a:cubicBezTo>
                    <a:pt x="160" y="54"/>
                    <a:pt x="160" y="22"/>
                    <a:pt x="155" y="14"/>
                  </a:cubicBezTo>
                  <a:cubicBezTo>
                    <a:pt x="153" y="10"/>
                    <a:pt x="148" y="8"/>
                    <a:pt x="141" y="8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5"/>
                    <a:pt x="133" y="2"/>
                    <a:pt x="135" y="0"/>
                  </a:cubicBezTo>
                  <a:cubicBezTo>
                    <a:pt x="145" y="1"/>
                    <a:pt x="156" y="1"/>
                    <a:pt x="167" y="1"/>
                  </a:cubicBezTo>
                  <a:cubicBezTo>
                    <a:pt x="178" y="1"/>
                    <a:pt x="186" y="1"/>
                    <a:pt x="196" y="0"/>
                  </a:cubicBezTo>
                  <a:cubicBezTo>
                    <a:pt x="198" y="2"/>
                    <a:pt x="198" y="5"/>
                    <a:pt x="196" y="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3" y="8"/>
                    <a:pt x="177" y="11"/>
                    <a:pt x="176" y="14"/>
                  </a:cubicBezTo>
                  <a:cubicBezTo>
                    <a:pt x="172" y="24"/>
                    <a:pt x="172" y="56"/>
                    <a:pt x="172" y="7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27"/>
                    <a:pt x="168" y="153"/>
                    <a:pt x="152" y="170"/>
                  </a:cubicBezTo>
                  <a:cubicBezTo>
                    <a:pt x="140" y="183"/>
                    <a:pt x="120" y="190"/>
                    <a:pt x="99" y="190"/>
                  </a:cubicBezTo>
                  <a:cubicBezTo>
                    <a:pt x="80" y="190"/>
                    <a:pt x="60" y="186"/>
                    <a:pt x="47" y="175"/>
                  </a:cubicBezTo>
                  <a:cubicBezTo>
                    <a:pt x="32" y="162"/>
                    <a:pt x="25" y="142"/>
                    <a:pt x="25" y="10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14"/>
                    <a:pt x="24" y="9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1"/>
                    <a:pt x="2" y="0"/>
                  </a:cubicBezTo>
                  <a:cubicBezTo>
                    <a:pt x="16" y="1"/>
                    <a:pt x="25" y="1"/>
                    <a:pt x="36" y="1"/>
                  </a:cubicBezTo>
                  <a:cubicBezTo>
                    <a:pt x="48" y="1"/>
                    <a:pt x="57" y="1"/>
                    <a:pt x="71" y="0"/>
                  </a:cubicBezTo>
                  <a:cubicBezTo>
                    <a:pt x="72" y="1"/>
                    <a:pt x="73" y="6"/>
                    <a:pt x="71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48" y="9"/>
                    <a:pt x="48" y="14"/>
                    <a:pt x="48" y="4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48"/>
                    <a:pt x="62" y="178"/>
                    <a:pt x="105" y="178"/>
                  </a:cubicBezTo>
                  <a:cubicBezTo>
                    <a:pt x="145" y="178"/>
                    <a:pt x="160" y="146"/>
                    <a:pt x="160" y="103"/>
                  </a:cubicBezTo>
                  <a:cubicBezTo>
                    <a:pt x="160" y="71"/>
                    <a:pt x="160" y="71"/>
                    <a:pt x="16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2259" y="1771"/>
              <a:ext cx="271" cy="240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0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19" y="37"/>
                  </a:moveTo>
                  <a:cubicBezTo>
                    <a:pt x="19" y="27"/>
                    <a:pt x="19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1" y="4"/>
                    <a:pt x="37" y="0"/>
                  </a:cubicBezTo>
                  <a:cubicBezTo>
                    <a:pt x="38" y="0"/>
                    <a:pt x="39" y="0"/>
                    <a:pt x="40" y="2"/>
                  </a:cubicBezTo>
                  <a:cubicBezTo>
                    <a:pt x="39" y="8"/>
                    <a:pt x="39" y="12"/>
                    <a:pt x="39" y="15"/>
                  </a:cubicBezTo>
                  <a:cubicBezTo>
                    <a:pt x="39" y="16"/>
                    <a:pt x="40" y="18"/>
                    <a:pt x="42" y="18"/>
                  </a:cubicBezTo>
                  <a:cubicBezTo>
                    <a:pt x="54" y="11"/>
                    <a:pt x="67" y="4"/>
                    <a:pt x="81" y="4"/>
                  </a:cubicBezTo>
                  <a:cubicBezTo>
                    <a:pt x="105" y="4"/>
                    <a:pt x="114" y="20"/>
                    <a:pt x="114" y="38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106"/>
                    <a:pt x="115" y="109"/>
                    <a:pt x="125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3"/>
                    <a:pt x="132" y="118"/>
                    <a:pt x="130" y="118"/>
                  </a:cubicBezTo>
                  <a:cubicBezTo>
                    <a:pt x="122" y="118"/>
                    <a:pt x="114" y="118"/>
                    <a:pt x="104" y="118"/>
                  </a:cubicBezTo>
                  <a:cubicBezTo>
                    <a:pt x="94" y="118"/>
                    <a:pt x="86" y="118"/>
                    <a:pt x="78" y="118"/>
                  </a:cubicBezTo>
                  <a:cubicBezTo>
                    <a:pt x="76" y="118"/>
                    <a:pt x="76" y="113"/>
                    <a:pt x="77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3" y="109"/>
                    <a:pt x="93" y="106"/>
                    <a:pt x="93" y="86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9"/>
                    <a:pt x="86" y="17"/>
                    <a:pt x="67" y="17"/>
                  </a:cubicBezTo>
                  <a:cubicBezTo>
                    <a:pt x="57" y="17"/>
                    <a:pt x="47" y="22"/>
                    <a:pt x="43" y="27"/>
                  </a:cubicBezTo>
                  <a:cubicBezTo>
                    <a:pt x="40" y="32"/>
                    <a:pt x="39" y="35"/>
                    <a:pt x="39" y="44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09"/>
                    <a:pt x="5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7" y="113"/>
                    <a:pt x="56" y="118"/>
                    <a:pt x="54" y="118"/>
                  </a:cubicBezTo>
                  <a:cubicBezTo>
                    <a:pt x="47" y="118"/>
                    <a:pt x="39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9" y="106"/>
                    <a:pt x="19" y="86"/>
                  </a:cubicBezTo>
                  <a:cubicBezTo>
                    <a:pt x="19" y="37"/>
                    <a:pt x="19" y="37"/>
                    <a:pt x="1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1" name="Freeform 42"/>
            <p:cNvSpPr>
              <a:spLocks noEditPoints="1"/>
            </p:cNvSpPr>
            <p:nvPr/>
          </p:nvSpPr>
          <p:spPr bwMode="auto">
            <a:xfrm>
              <a:off x="2532" y="1634"/>
              <a:ext cx="117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2" y="14"/>
                  </a:moveTo>
                  <a:cubicBezTo>
                    <a:pt x="42" y="24"/>
                    <a:pt x="35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8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1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1" y="1785"/>
              <a:ext cx="256" cy="234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0 h 115"/>
                <a:gd name="T8" fmla="*/ 2147483647 w 126"/>
                <a:gd name="T9" fmla="*/ 2147483647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0 h 115"/>
                <a:gd name="T34" fmla="*/ 2147483647 w 126"/>
                <a:gd name="T35" fmla="*/ 2147483647 h 115"/>
                <a:gd name="T36" fmla="*/ 2147483647 w 126"/>
                <a:gd name="T37" fmla="*/ 0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115">
                  <a:moveTo>
                    <a:pt x="24" y="28"/>
                  </a:moveTo>
                  <a:cubicBezTo>
                    <a:pt x="20" y="18"/>
                    <a:pt x="18" y="9"/>
                    <a:pt x="8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10" y="0"/>
                    <a:pt x="20" y="1"/>
                    <a:pt x="29" y="1"/>
                  </a:cubicBezTo>
                  <a:cubicBezTo>
                    <a:pt x="37" y="1"/>
                    <a:pt x="42" y="0"/>
                    <a:pt x="52" y="0"/>
                  </a:cubicBezTo>
                  <a:cubicBezTo>
                    <a:pt x="54" y="1"/>
                    <a:pt x="54" y="5"/>
                    <a:pt x="5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9"/>
                    <a:pt x="40" y="10"/>
                    <a:pt x="43" y="18"/>
                  </a:cubicBezTo>
                  <a:cubicBezTo>
                    <a:pt x="49" y="38"/>
                    <a:pt x="57" y="57"/>
                    <a:pt x="63" y="72"/>
                  </a:cubicBezTo>
                  <a:cubicBezTo>
                    <a:pt x="66" y="77"/>
                    <a:pt x="67" y="80"/>
                    <a:pt x="68" y="81"/>
                  </a:cubicBezTo>
                  <a:cubicBezTo>
                    <a:pt x="69" y="80"/>
                    <a:pt x="71" y="76"/>
                    <a:pt x="73" y="70"/>
                  </a:cubicBezTo>
                  <a:cubicBezTo>
                    <a:pt x="77" y="61"/>
                    <a:pt x="86" y="36"/>
                    <a:pt x="89" y="29"/>
                  </a:cubicBezTo>
                  <a:cubicBezTo>
                    <a:pt x="93" y="19"/>
                    <a:pt x="94" y="13"/>
                    <a:pt x="94" y="12"/>
                  </a:cubicBezTo>
                  <a:cubicBezTo>
                    <a:pt x="94" y="9"/>
                    <a:pt x="93" y="8"/>
                    <a:pt x="89" y="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1" y="1"/>
                    <a:pt x="83" y="0"/>
                  </a:cubicBezTo>
                  <a:cubicBezTo>
                    <a:pt x="92" y="0"/>
                    <a:pt x="99" y="1"/>
                    <a:pt x="104" y="1"/>
                  </a:cubicBezTo>
                  <a:cubicBezTo>
                    <a:pt x="111" y="1"/>
                    <a:pt x="116" y="0"/>
                    <a:pt x="124" y="0"/>
                  </a:cubicBezTo>
                  <a:cubicBezTo>
                    <a:pt x="126" y="1"/>
                    <a:pt x="126" y="5"/>
                    <a:pt x="124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9"/>
                    <a:pt x="108" y="16"/>
                    <a:pt x="100" y="32"/>
                  </a:cubicBezTo>
                  <a:cubicBezTo>
                    <a:pt x="96" y="39"/>
                    <a:pt x="79" y="80"/>
                    <a:pt x="74" y="91"/>
                  </a:cubicBezTo>
                  <a:cubicBezTo>
                    <a:pt x="71" y="98"/>
                    <a:pt x="68" y="104"/>
                    <a:pt x="65" y="114"/>
                  </a:cubicBezTo>
                  <a:cubicBezTo>
                    <a:pt x="64" y="115"/>
                    <a:pt x="63" y="115"/>
                    <a:pt x="62" y="115"/>
                  </a:cubicBezTo>
                  <a:cubicBezTo>
                    <a:pt x="61" y="115"/>
                    <a:pt x="59" y="115"/>
                    <a:pt x="58" y="114"/>
                  </a:cubicBezTo>
                  <a:cubicBezTo>
                    <a:pt x="56" y="106"/>
                    <a:pt x="52" y="95"/>
                    <a:pt x="48" y="85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Freeform 44"/>
            <p:cNvSpPr>
              <a:spLocks noEditPoints="1"/>
            </p:cNvSpPr>
            <p:nvPr/>
          </p:nvSpPr>
          <p:spPr bwMode="auto">
            <a:xfrm>
              <a:off x="2871" y="1779"/>
              <a:ext cx="195" cy="240"/>
            </a:xfrm>
            <a:custGeom>
              <a:avLst/>
              <a:gdLst>
                <a:gd name="T0" fmla="*/ 2147483647 w 96"/>
                <a:gd name="T1" fmla="*/ 2147483647 h 118"/>
                <a:gd name="T2" fmla="*/ 2147483647 w 96"/>
                <a:gd name="T3" fmla="*/ 2147483647 h 118"/>
                <a:gd name="T4" fmla="*/ 2147483647 w 96"/>
                <a:gd name="T5" fmla="*/ 2147483647 h 118"/>
                <a:gd name="T6" fmla="*/ 2147483647 w 96"/>
                <a:gd name="T7" fmla="*/ 0 h 118"/>
                <a:gd name="T8" fmla="*/ 0 w 96"/>
                <a:gd name="T9" fmla="*/ 2147483647 h 118"/>
                <a:gd name="T10" fmla="*/ 2147483647 w 96"/>
                <a:gd name="T11" fmla="*/ 2147483647 h 118"/>
                <a:gd name="T12" fmla="*/ 2147483647 w 96"/>
                <a:gd name="T13" fmla="*/ 2147483647 h 118"/>
                <a:gd name="T14" fmla="*/ 2147483647 w 96"/>
                <a:gd name="T15" fmla="*/ 2147483647 h 118"/>
                <a:gd name="T16" fmla="*/ 2147483647 w 96"/>
                <a:gd name="T17" fmla="*/ 2147483647 h 118"/>
                <a:gd name="T18" fmla="*/ 2147483647 w 96"/>
                <a:gd name="T19" fmla="*/ 2147483647 h 118"/>
                <a:gd name="T20" fmla="*/ 2147483647 w 96"/>
                <a:gd name="T21" fmla="*/ 2147483647 h 118"/>
                <a:gd name="T22" fmla="*/ 2147483647 w 96"/>
                <a:gd name="T23" fmla="*/ 2147483647 h 118"/>
                <a:gd name="T24" fmla="*/ 2147483647 w 96"/>
                <a:gd name="T25" fmla="*/ 2147483647 h 118"/>
                <a:gd name="T26" fmla="*/ 2147483647 w 96"/>
                <a:gd name="T27" fmla="*/ 2147483647 h 118"/>
                <a:gd name="T28" fmla="*/ 2147483647 w 96"/>
                <a:gd name="T29" fmla="*/ 2147483647 h 118"/>
                <a:gd name="T30" fmla="*/ 2147483647 w 96"/>
                <a:gd name="T31" fmla="*/ 2147483647 h 118"/>
                <a:gd name="T32" fmla="*/ 2147483647 w 96"/>
                <a:gd name="T33" fmla="*/ 2147483647 h 118"/>
                <a:gd name="T34" fmla="*/ 2147483647 w 96"/>
                <a:gd name="T35" fmla="*/ 2147483647 h 118"/>
                <a:gd name="T36" fmla="*/ 2147483647 w 96"/>
                <a:gd name="T37" fmla="*/ 2147483647 h 118"/>
                <a:gd name="T38" fmla="*/ 2147483647 w 96"/>
                <a:gd name="T39" fmla="*/ 214748364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18">
                  <a:moveTo>
                    <a:pt x="78" y="42"/>
                  </a:moveTo>
                  <a:cubicBezTo>
                    <a:pt x="90" y="42"/>
                    <a:pt x="94" y="42"/>
                    <a:pt x="94" y="40"/>
                  </a:cubicBezTo>
                  <a:cubicBezTo>
                    <a:pt x="95" y="39"/>
                    <a:pt x="95" y="37"/>
                    <a:pt x="95" y="33"/>
                  </a:cubicBezTo>
                  <a:cubicBezTo>
                    <a:pt x="95" y="16"/>
                    <a:pt x="80" y="0"/>
                    <a:pt x="56" y="0"/>
                  </a:cubicBezTo>
                  <a:cubicBezTo>
                    <a:pt x="22" y="0"/>
                    <a:pt x="0" y="28"/>
                    <a:pt x="0" y="63"/>
                  </a:cubicBezTo>
                  <a:cubicBezTo>
                    <a:pt x="0" y="75"/>
                    <a:pt x="3" y="88"/>
                    <a:pt x="11" y="99"/>
                  </a:cubicBezTo>
                  <a:cubicBezTo>
                    <a:pt x="20" y="110"/>
                    <a:pt x="34" y="118"/>
                    <a:pt x="52" y="118"/>
                  </a:cubicBezTo>
                  <a:cubicBezTo>
                    <a:pt x="66" y="118"/>
                    <a:pt x="87" y="111"/>
                    <a:pt x="96" y="92"/>
                  </a:cubicBezTo>
                  <a:cubicBezTo>
                    <a:pt x="95" y="89"/>
                    <a:pt x="94" y="87"/>
                    <a:pt x="91" y="88"/>
                  </a:cubicBezTo>
                  <a:cubicBezTo>
                    <a:pt x="82" y="99"/>
                    <a:pt x="74" y="102"/>
                    <a:pt x="65" y="102"/>
                  </a:cubicBezTo>
                  <a:cubicBezTo>
                    <a:pt x="35" y="102"/>
                    <a:pt x="19" y="78"/>
                    <a:pt x="19" y="50"/>
                  </a:cubicBezTo>
                  <a:cubicBezTo>
                    <a:pt x="19" y="43"/>
                    <a:pt x="19" y="42"/>
                    <a:pt x="26" y="42"/>
                  </a:cubicBezTo>
                  <a:cubicBezTo>
                    <a:pt x="78" y="42"/>
                    <a:pt x="78" y="42"/>
                    <a:pt x="78" y="42"/>
                  </a:cubicBezTo>
                  <a:moveTo>
                    <a:pt x="24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23"/>
                    <a:pt x="36" y="8"/>
                    <a:pt x="53" y="8"/>
                  </a:cubicBezTo>
                  <a:cubicBezTo>
                    <a:pt x="69" y="8"/>
                    <a:pt x="74" y="18"/>
                    <a:pt x="74" y="26"/>
                  </a:cubicBezTo>
                  <a:cubicBezTo>
                    <a:pt x="74" y="29"/>
                    <a:pt x="73" y="30"/>
                    <a:pt x="73" y="31"/>
                  </a:cubicBezTo>
                  <a:cubicBezTo>
                    <a:pt x="70" y="33"/>
                    <a:pt x="64" y="34"/>
                    <a:pt x="44" y="3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3068" y="1771"/>
              <a:ext cx="169" cy="240"/>
            </a:xfrm>
            <a:custGeom>
              <a:avLst/>
              <a:gdLst>
                <a:gd name="T0" fmla="*/ 2147483647 w 83"/>
                <a:gd name="T1" fmla="*/ 2147483647 h 118"/>
                <a:gd name="T2" fmla="*/ 2147483647 w 83"/>
                <a:gd name="T3" fmla="*/ 2147483647 h 118"/>
                <a:gd name="T4" fmla="*/ 2147483647 w 83"/>
                <a:gd name="T5" fmla="*/ 2147483647 h 118"/>
                <a:gd name="T6" fmla="*/ 2147483647 w 83"/>
                <a:gd name="T7" fmla="*/ 2147483647 h 118"/>
                <a:gd name="T8" fmla="*/ 2147483647 w 83"/>
                <a:gd name="T9" fmla="*/ 0 h 118"/>
                <a:gd name="T10" fmla="*/ 2147483647 w 83"/>
                <a:gd name="T11" fmla="*/ 2147483647 h 118"/>
                <a:gd name="T12" fmla="*/ 2147483647 w 83"/>
                <a:gd name="T13" fmla="*/ 2147483647 h 118"/>
                <a:gd name="T14" fmla="*/ 2147483647 w 83"/>
                <a:gd name="T15" fmla="*/ 2147483647 h 118"/>
                <a:gd name="T16" fmla="*/ 2147483647 w 83"/>
                <a:gd name="T17" fmla="*/ 2147483647 h 118"/>
                <a:gd name="T18" fmla="*/ 2147483647 w 83"/>
                <a:gd name="T19" fmla="*/ 2147483647 h 118"/>
                <a:gd name="T20" fmla="*/ 2147483647 w 83"/>
                <a:gd name="T21" fmla="*/ 2147483647 h 118"/>
                <a:gd name="T22" fmla="*/ 2147483647 w 83"/>
                <a:gd name="T23" fmla="*/ 2147483647 h 118"/>
                <a:gd name="T24" fmla="*/ 2147483647 w 83"/>
                <a:gd name="T25" fmla="*/ 2147483647 h 118"/>
                <a:gd name="T26" fmla="*/ 2147483647 w 83"/>
                <a:gd name="T27" fmla="*/ 2147483647 h 118"/>
                <a:gd name="T28" fmla="*/ 2147483647 w 83"/>
                <a:gd name="T29" fmla="*/ 2147483647 h 118"/>
                <a:gd name="T30" fmla="*/ 2147483647 w 83"/>
                <a:gd name="T31" fmla="*/ 2147483647 h 118"/>
                <a:gd name="T32" fmla="*/ 2147483647 w 83"/>
                <a:gd name="T33" fmla="*/ 2147483647 h 118"/>
                <a:gd name="T34" fmla="*/ 2147483647 w 83"/>
                <a:gd name="T35" fmla="*/ 2147483647 h 118"/>
                <a:gd name="T36" fmla="*/ 2147483647 w 83"/>
                <a:gd name="T37" fmla="*/ 2147483647 h 118"/>
                <a:gd name="T38" fmla="*/ 2147483647 w 83"/>
                <a:gd name="T39" fmla="*/ 2147483647 h 118"/>
                <a:gd name="T40" fmla="*/ 2147483647 w 83"/>
                <a:gd name="T41" fmla="*/ 2147483647 h 118"/>
                <a:gd name="T42" fmla="*/ 2147483647 w 83"/>
                <a:gd name="T43" fmla="*/ 2147483647 h 118"/>
                <a:gd name="T44" fmla="*/ 2147483647 w 83"/>
                <a:gd name="T45" fmla="*/ 2147483647 h 118"/>
                <a:gd name="T46" fmla="*/ 2147483647 w 83"/>
                <a:gd name="T47" fmla="*/ 2147483647 h 118"/>
                <a:gd name="T48" fmla="*/ 2147483647 w 83"/>
                <a:gd name="T49" fmla="*/ 2147483647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18">
                  <a:moveTo>
                    <a:pt x="18" y="37"/>
                  </a:moveTo>
                  <a:cubicBezTo>
                    <a:pt x="18" y="27"/>
                    <a:pt x="18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0" y="4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50" y="12"/>
                    <a:pt x="60" y="4"/>
                    <a:pt x="71" y="4"/>
                  </a:cubicBezTo>
                  <a:cubicBezTo>
                    <a:pt x="78" y="4"/>
                    <a:pt x="83" y="8"/>
                    <a:pt x="83" y="15"/>
                  </a:cubicBezTo>
                  <a:cubicBezTo>
                    <a:pt x="83" y="24"/>
                    <a:pt x="76" y="28"/>
                    <a:pt x="71" y="28"/>
                  </a:cubicBezTo>
                  <a:cubicBezTo>
                    <a:pt x="68" y="28"/>
                    <a:pt x="67" y="27"/>
                    <a:pt x="65" y="26"/>
                  </a:cubicBezTo>
                  <a:cubicBezTo>
                    <a:pt x="61" y="23"/>
                    <a:pt x="57" y="21"/>
                    <a:pt x="53" y="21"/>
                  </a:cubicBezTo>
                  <a:cubicBezTo>
                    <a:pt x="48" y="21"/>
                    <a:pt x="45" y="24"/>
                    <a:pt x="43" y="27"/>
                  </a:cubicBezTo>
                  <a:cubicBezTo>
                    <a:pt x="40" y="31"/>
                    <a:pt x="39" y="39"/>
                    <a:pt x="39" y="48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10"/>
                    <a:pt x="5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3"/>
                    <a:pt x="62" y="118"/>
                    <a:pt x="60" y="118"/>
                  </a:cubicBezTo>
                  <a:cubicBezTo>
                    <a:pt x="47" y="118"/>
                    <a:pt x="38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8" y="106"/>
                    <a:pt x="18" y="86"/>
                  </a:cubicBezTo>
                  <a:cubicBezTo>
                    <a:pt x="18" y="37"/>
                    <a:pt x="18" y="37"/>
                    <a:pt x="1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3228" y="1779"/>
              <a:ext cx="151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0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0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3389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6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3509" y="1746"/>
              <a:ext cx="154" cy="273"/>
            </a:xfrm>
            <a:custGeom>
              <a:avLst/>
              <a:gdLst>
                <a:gd name="T0" fmla="*/ 2147483647 w 76"/>
                <a:gd name="T1" fmla="*/ 2147483647 h 134"/>
                <a:gd name="T2" fmla="*/ 2147483647 w 76"/>
                <a:gd name="T3" fmla="*/ 2147483647 h 134"/>
                <a:gd name="T4" fmla="*/ 2147483647 w 76"/>
                <a:gd name="T5" fmla="*/ 2147483647 h 134"/>
                <a:gd name="T6" fmla="*/ 2147483647 w 76"/>
                <a:gd name="T7" fmla="*/ 2147483647 h 134"/>
                <a:gd name="T8" fmla="*/ 2147483647 w 76"/>
                <a:gd name="T9" fmla="*/ 2147483647 h 134"/>
                <a:gd name="T10" fmla="*/ 2147483647 w 76"/>
                <a:gd name="T11" fmla="*/ 2147483647 h 134"/>
                <a:gd name="T12" fmla="*/ 2147483647 w 76"/>
                <a:gd name="T13" fmla="*/ 2147483647 h 134"/>
                <a:gd name="T14" fmla="*/ 2147483647 w 76"/>
                <a:gd name="T15" fmla="*/ 2147483647 h 134"/>
                <a:gd name="T16" fmla="*/ 2147483647 w 76"/>
                <a:gd name="T17" fmla="*/ 2147483647 h 134"/>
                <a:gd name="T18" fmla="*/ 2147483647 w 76"/>
                <a:gd name="T19" fmla="*/ 2147483647 h 134"/>
                <a:gd name="T20" fmla="*/ 2147483647 w 76"/>
                <a:gd name="T21" fmla="*/ 2147483647 h 134"/>
                <a:gd name="T22" fmla="*/ 2147483647 w 76"/>
                <a:gd name="T23" fmla="*/ 2147483647 h 134"/>
                <a:gd name="T24" fmla="*/ 2147483647 w 76"/>
                <a:gd name="T25" fmla="*/ 2147483647 h 134"/>
                <a:gd name="T26" fmla="*/ 2147483647 w 76"/>
                <a:gd name="T27" fmla="*/ 2147483647 h 134"/>
                <a:gd name="T28" fmla="*/ 2147483647 w 76"/>
                <a:gd name="T29" fmla="*/ 0 h 134"/>
                <a:gd name="T30" fmla="*/ 2147483647 w 76"/>
                <a:gd name="T31" fmla="*/ 2147483647 h 134"/>
                <a:gd name="T32" fmla="*/ 2147483647 w 76"/>
                <a:gd name="T33" fmla="*/ 2147483647 h 134"/>
                <a:gd name="T34" fmla="*/ 2147483647 w 76"/>
                <a:gd name="T35" fmla="*/ 2147483647 h 134"/>
                <a:gd name="T36" fmla="*/ 2147483647 w 76"/>
                <a:gd name="T37" fmla="*/ 2147483647 h 134"/>
                <a:gd name="T38" fmla="*/ 2147483647 w 76"/>
                <a:gd name="T39" fmla="*/ 2147483647 h 134"/>
                <a:gd name="T40" fmla="*/ 2147483647 w 76"/>
                <a:gd name="T41" fmla="*/ 2147483647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41" y="31"/>
                  </a:moveTo>
                  <a:cubicBezTo>
                    <a:pt x="36" y="31"/>
                    <a:pt x="36" y="32"/>
                    <a:pt x="36" y="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106"/>
                    <a:pt x="38" y="121"/>
                    <a:pt x="57" y="121"/>
                  </a:cubicBezTo>
                  <a:cubicBezTo>
                    <a:pt x="59" y="121"/>
                    <a:pt x="62" y="121"/>
                    <a:pt x="64" y="120"/>
                  </a:cubicBezTo>
                  <a:cubicBezTo>
                    <a:pt x="67" y="119"/>
                    <a:pt x="70" y="116"/>
                    <a:pt x="71" y="116"/>
                  </a:cubicBezTo>
                  <a:cubicBezTo>
                    <a:pt x="73" y="116"/>
                    <a:pt x="74" y="119"/>
                    <a:pt x="74" y="121"/>
                  </a:cubicBezTo>
                  <a:cubicBezTo>
                    <a:pt x="69" y="127"/>
                    <a:pt x="59" y="134"/>
                    <a:pt x="45" y="134"/>
                  </a:cubicBezTo>
                  <a:cubicBezTo>
                    <a:pt x="21" y="134"/>
                    <a:pt x="16" y="120"/>
                    <a:pt x="16" y="10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2"/>
                    <a:pt x="15" y="31"/>
                    <a:pt x="10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9" y="23"/>
                    <a:pt x="16" y="19"/>
                    <a:pt x="19" y="17"/>
                  </a:cubicBezTo>
                  <a:cubicBezTo>
                    <a:pt x="23" y="13"/>
                    <a:pt x="28" y="6"/>
                    <a:pt x="31" y="0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9"/>
                    <a:pt x="37" y="20"/>
                    <a:pt x="4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6" y="22"/>
                    <a:pt x="75" y="30"/>
                    <a:pt x="73" y="31"/>
                  </a:cubicBezTo>
                  <a:cubicBezTo>
                    <a:pt x="41" y="31"/>
                    <a:pt x="41" y="31"/>
                    <a:pt x="4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3657" y="1634"/>
              <a:ext cx="118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0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3889" y="1632"/>
              <a:ext cx="485" cy="383"/>
            </a:xfrm>
            <a:custGeom>
              <a:avLst/>
              <a:gdLst>
                <a:gd name="T0" fmla="*/ 2147483647 w 239"/>
                <a:gd name="T1" fmla="*/ 2147483647 h 188"/>
                <a:gd name="T2" fmla="*/ 2147483647 w 239"/>
                <a:gd name="T3" fmla="*/ 2147483647 h 188"/>
                <a:gd name="T4" fmla="*/ 2147483647 w 239"/>
                <a:gd name="T5" fmla="*/ 2147483647 h 188"/>
                <a:gd name="T6" fmla="*/ 2147483647 w 239"/>
                <a:gd name="T7" fmla="*/ 2147483647 h 188"/>
                <a:gd name="T8" fmla="*/ 2147483647 w 239"/>
                <a:gd name="T9" fmla="*/ 2147483647 h 188"/>
                <a:gd name="T10" fmla="*/ 2147483647 w 239"/>
                <a:gd name="T11" fmla="*/ 0 h 188"/>
                <a:gd name="T12" fmla="*/ 2147483647 w 239"/>
                <a:gd name="T13" fmla="*/ 2147483647 h 188"/>
                <a:gd name="T14" fmla="*/ 2147483647 w 239"/>
                <a:gd name="T15" fmla="*/ 0 h 188"/>
                <a:gd name="T16" fmla="*/ 2147483647 w 239"/>
                <a:gd name="T17" fmla="*/ 2147483647 h 188"/>
                <a:gd name="T18" fmla="*/ 2147483647 w 239"/>
                <a:gd name="T19" fmla="*/ 2147483647 h 188"/>
                <a:gd name="T20" fmla="*/ 2147483647 w 239"/>
                <a:gd name="T21" fmla="*/ 2147483647 h 188"/>
                <a:gd name="T22" fmla="*/ 2147483647 w 239"/>
                <a:gd name="T23" fmla="*/ 2147483647 h 188"/>
                <a:gd name="T24" fmla="*/ 2147483647 w 239"/>
                <a:gd name="T25" fmla="*/ 2147483647 h 188"/>
                <a:gd name="T26" fmla="*/ 2147483647 w 239"/>
                <a:gd name="T27" fmla="*/ 2147483647 h 188"/>
                <a:gd name="T28" fmla="*/ 2147483647 w 239"/>
                <a:gd name="T29" fmla="*/ 2147483647 h 188"/>
                <a:gd name="T30" fmla="*/ 2147483647 w 239"/>
                <a:gd name="T31" fmla="*/ 2147483647 h 188"/>
                <a:gd name="T32" fmla="*/ 2147483647 w 239"/>
                <a:gd name="T33" fmla="*/ 2147483647 h 188"/>
                <a:gd name="T34" fmla="*/ 2147483647 w 239"/>
                <a:gd name="T35" fmla="*/ 2147483647 h 188"/>
                <a:gd name="T36" fmla="*/ 2147483647 w 239"/>
                <a:gd name="T37" fmla="*/ 2147483647 h 188"/>
                <a:gd name="T38" fmla="*/ 2147483647 w 239"/>
                <a:gd name="T39" fmla="*/ 2147483647 h 188"/>
                <a:gd name="T40" fmla="*/ 2147483647 w 239"/>
                <a:gd name="T41" fmla="*/ 2147483647 h 188"/>
                <a:gd name="T42" fmla="*/ 2147483647 w 239"/>
                <a:gd name="T43" fmla="*/ 2147483647 h 188"/>
                <a:gd name="T44" fmla="*/ 2147483647 w 239"/>
                <a:gd name="T45" fmla="*/ 2147483647 h 188"/>
                <a:gd name="T46" fmla="*/ 2147483647 w 239"/>
                <a:gd name="T47" fmla="*/ 2147483647 h 188"/>
                <a:gd name="T48" fmla="*/ 2147483647 w 239"/>
                <a:gd name="T49" fmla="*/ 2147483647 h 188"/>
                <a:gd name="T50" fmla="*/ 2147483647 w 239"/>
                <a:gd name="T51" fmla="*/ 2147483647 h 188"/>
                <a:gd name="T52" fmla="*/ 2147483647 w 239"/>
                <a:gd name="T53" fmla="*/ 2147483647 h 188"/>
                <a:gd name="T54" fmla="*/ 2147483647 w 239"/>
                <a:gd name="T55" fmla="*/ 2147483647 h 188"/>
                <a:gd name="T56" fmla="*/ 2147483647 w 239"/>
                <a:gd name="T57" fmla="*/ 2147483647 h 188"/>
                <a:gd name="T58" fmla="*/ 2147483647 w 239"/>
                <a:gd name="T59" fmla="*/ 2147483647 h 188"/>
                <a:gd name="T60" fmla="*/ 2147483647 w 239"/>
                <a:gd name="T61" fmla="*/ 2147483647 h 188"/>
                <a:gd name="T62" fmla="*/ 2147483647 w 239"/>
                <a:gd name="T63" fmla="*/ 2147483647 h 188"/>
                <a:gd name="T64" fmla="*/ 2147483647 w 239"/>
                <a:gd name="T65" fmla="*/ 2147483647 h 188"/>
                <a:gd name="T66" fmla="*/ 2147483647 w 239"/>
                <a:gd name="T67" fmla="*/ 2147483647 h 188"/>
                <a:gd name="T68" fmla="*/ 2147483647 w 239"/>
                <a:gd name="T69" fmla="*/ 2147483647 h 188"/>
                <a:gd name="T70" fmla="*/ 2147483647 w 239"/>
                <a:gd name="T71" fmla="*/ 2147483647 h 188"/>
                <a:gd name="T72" fmla="*/ 2147483647 w 239"/>
                <a:gd name="T73" fmla="*/ 2147483647 h 188"/>
                <a:gd name="T74" fmla="*/ 2147483647 w 239"/>
                <a:gd name="T75" fmla="*/ 2147483647 h 188"/>
                <a:gd name="T76" fmla="*/ 2147483647 w 239"/>
                <a:gd name="T77" fmla="*/ 2147483647 h 188"/>
                <a:gd name="T78" fmla="*/ 2147483647 w 239"/>
                <a:gd name="T79" fmla="*/ 2147483647 h 188"/>
                <a:gd name="T80" fmla="*/ 2147483647 w 239"/>
                <a:gd name="T81" fmla="*/ 2147483647 h 188"/>
                <a:gd name="T82" fmla="*/ 2147483647 w 239"/>
                <a:gd name="T83" fmla="*/ 2147483647 h 188"/>
                <a:gd name="T84" fmla="*/ 2147483647 w 239"/>
                <a:gd name="T85" fmla="*/ 2147483647 h 188"/>
                <a:gd name="T86" fmla="*/ 2147483647 w 239"/>
                <a:gd name="T87" fmla="*/ 2147483647 h 188"/>
                <a:gd name="T88" fmla="*/ 2147483647 w 239"/>
                <a:gd name="T89" fmla="*/ 2147483647 h 188"/>
                <a:gd name="T90" fmla="*/ 2147483647 w 239"/>
                <a:gd name="T91" fmla="*/ 0 h 188"/>
                <a:gd name="T92" fmla="*/ 2147483647 w 239"/>
                <a:gd name="T93" fmla="*/ 2147483647 h 188"/>
                <a:gd name="T94" fmla="*/ 2147483647 w 239"/>
                <a:gd name="T95" fmla="*/ 0 h 188"/>
                <a:gd name="T96" fmla="*/ 2147483647 w 239"/>
                <a:gd name="T97" fmla="*/ 2147483647 h 188"/>
                <a:gd name="T98" fmla="*/ 2147483647 w 239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9" h="188">
                  <a:moveTo>
                    <a:pt x="102" y="111"/>
                  </a:moveTo>
                  <a:cubicBezTo>
                    <a:pt x="109" y="124"/>
                    <a:pt x="115" y="137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30" y="136"/>
                    <a:pt x="137" y="122"/>
                    <a:pt x="144" y="107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3" y="29"/>
                    <a:pt x="191" y="13"/>
                    <a:pt x="191" y="0"/>
                  </a:cubicBezTo>
                  <a:cubicBezTo>
                    <a:pt x="201" y="1"/>
                    <a:pt x="206" y="1"/>
                    <a:pt x="212" y="1"/>
                  </a:cubicBezTo>
                  <a:cubicBezTo>
                    <a:pt x="219" y="1"/>
                    <a:pt x="228" y="1"/>
                    <a:pt x="237" y="0"/>
                  </a:cubicBezTo>
                  <a:cubicBezTo>
                    <a:pt x="239" y="2"/>
                    <a:pt x="239" y="6"/>
                    <a:pt x="237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14" y="10"/>
                    <a:pt x="211" y="15"/>
                    <a:pt x="212" y="34"/>
                  </a:cubicBezTo>
                  <a:cubicBezTo>
                    <a:pt x="212" y="64"/>
                    <a:pt x="213" y="116"/>
                    <a:pt x="215" y="156"/>
                  </a:cubicBezTo>
                  <a:cubicBezTo>
                    <a:pt x="216" y="170"/>
                    <a:pt x="215" y="177"/>
                    <a:pt x="228" y="179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9" y="181"/>
                    <a:pt x="239" y="185"/>
                    <a:pt x="237" y="186"/>
                  </a:cubicBezTo>
                  <a:cubicBezTo>
                    <a:pt x="225" y="186"/>
                    <a:pt x="214" y="186"/>
                    <a:pt x="204" y="186"/>
                  </a:cubicBezTo>
                  <a:cubicBezTo>
                    <a:pt x="194" y="186"/>
                    <a:pt x="182" y="186"/>
                    <a:pt x="170" y="186"/>
                  </a:cubicBezTo>
                  <a:cubicBezTo>
                    <a:pt x="168" y="185"/>
                    <a:pt x="168" y="181"/>
                    <a:pt x="170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91" y="177"/>
                    <a:pt x="191" y="173"/>
                    <a:pt x="191" y="15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41"/>
                    <a:pt x="177" y="64"/>
                    <a:pt x="172" y="7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4" y="148"/>
                    <a:pt x="122" y="174"/>
                    <a:pt x="117" y="187"/>
                  </a:cubicBezTo>
                  <a:cubicBezTo>
                    <a:pt x="116" y="188"/>
                    <a:pt x="115" y="188"/>
                    <a:pt x="114" y="188"/>
                  </a:cubicBezTo>
                  <a:cubicBezTo>
                    <a:pt x="113" y="188"/>
                    <a:pt x="112" y="188"/>
                    <a:pt x="111" y="187"/>
                  </a:cubicBezTo>
                  <a:cubicBezTo>
                    <a:pt x="107" y="172"/>
                    <a:pt x="93" y="145"/>
                    <a:pt x="87" y="131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6" y="65"/>
                    <a:pt x="50" y="50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5"/>
                    <a:pt x="41" y="71"/>
                    <a:pt x="41" y="87"/>
                  </a:cubicBezTo>
                  <a:cubicBezTo>
                    <a:pt x="40" y="104"/>
                    <a:pt x="39" y="129"/>
                    <a:pt x="39" y="153"/>
                  </a:cubicBezTo>
                  <a:cubicBezTo>
                    <a:pt x="39" y="173"/>
                    <a:pt x="40" y="178"/>
                    <a:pt x="51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4" y="181"/>
                    <a:pt x="63" y="186"/>
                    <a:pt x="61" y="186"/>
                  </a:cubicBezTo>
                  <a:cubicBezTo>
                    <a:pt x="52" y="186"/>
                    <a:pt x="41" y="186"/>
                    <a:pt x="30" y="186"/>
                  </a:cubicBezTo>
                  <a:cubicBezTo>
                    <a:pt x="22" y="186"/>
                    <a:pt x="11" y="186"/>
                    <a:pt x="2" y="186"/>
                  </a:cubicBezTo>
                  <a:cubicBezTo>
                    <a:pt x="0" y="185"/>
                    <a:pt x="0" y="181"/>
                    <a:pt x="1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19" y="177"/>
                    <a:pt x="23" y="175"/>
                    <a:pt x="25" y="156"/>
                  </a:cubicBezTo>
                  <a:cubicBezTo>
                    <a:pt x="27" y="137"/>
                    <a:pt x="28" y="122"/>
                    <a:pt x="30" y="94"/>
                  </a:cubicBezTo>
                  <a:cubicBezTo>
                    <a:pt x="31" y="71"/>
                    <a:pt x="32" y="47"/>
                    <a:pt x="33" y="32"/>
                  </a:cubicBezTo>
                  <a:cubicBezTo>
                    <a:pt x="33" y="14"/>
                    <a:pt x="31" y="11"/>
                    <a:pt x="14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6"/>
                    <a:pt x="8" y="2"/>
                    <a:pt x="11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9" y="1"/>
                    <a:pt x="47" y="1"/>
                    <a:pt x="56" y="0"/>
                  </a:cubicBezTo>
                  <a:cubicBezTo>
                    <a:pt x="55" y="11"/>
                    <a:pt x="62" y="29"/>
                    <a:pt x="70" y="47"/>
                  </a:cubicBezTo>
                  <a:cubicBezTo>
                    <a:pt x="102" y="111"/>
                    <a:pt x="102" y="111"/>
                    <a:pt x="102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380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4" y="106"/>
                    <a:pt x="9" y="111"/>
                  </a:cubicBezTo>
                  <a:cubicBezTo>
                    <a:pt x="14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9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3" y="107"/>
                    <a:pt x="64" y="109"/>
                  </a:cubicBezTo>
                  <a:cubicBezTo>
                    <a:pt x="69" y="115"/>
                    <a:pt x="75" y="118"/>
                    <a:pt x="82" y="118"/>
                  </a:cubicBezTo>
                  <a:cubicBezTo>
                    <a:pt x="96" y="118"/>
                    <a:pt x="105" y="107"/>
                    <a:pt x="105" y="105"/>
                  </a:cubicBezTo>
                  <a:cubicBezTo>
                    <a:pt x="105" y="103"/>
                    <a:pt x="105" y="102"/>
                    <a:pt x="104" y="102"/>
                  </a:cubicBezTo>
                  <a:cubicBezTo>
                    <a:pt x="103" y="102"/>
                    <a:pt x="101" y="103"/>
                    <a:pt x="100" y="104"/>
                  </a:cubicBezTo>
                  <a:cubicBezTo>
                    <a:pt x="98" y="104"/>
                    <a:pt x="96" y="105"/>
                    <a:pt x="93" y="105"/>
                  </a:cubicBezTo>
                  <a:cubicBezTo>
                    <a:pt x="82" y="105"/>
                    <a:pt x="80" y="94"/>
                    <a:pt x="80" y="8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11"/>
                    <a:pt x="73" y="0"/>
                    <a:pt x="53" y="0"/>
                  </a:cubicBezTo>
                  <a:cubicBezTo>
                    <a:pt x="32" y="0"/>
                    <a:pt x="1" y="19"/>
                    <a:pt x="1" y="34"/>
                  </a:cubicBezTo>
                  <a:cubicBezTo>
                    <a:pt x="1" y="37"/>
                    <a:pt x="2" y="38"/>
                    <a:pt x="5" y="38"/>
                  </a:cubicBezTo>
                  <a:cubicBezTo>
                    <a:pt x="9" y="38"/>
                    <a:pt x="16" y="36"/>
                    <a:pt x="21" y="33"/>
                  </a:cubicBezTo>
                  <a:cubicBezTo>
                    <a:pt x="23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9" y="11"/>
                    <a:pt x="62" y="25"/>
                    <a:pt x="62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1" y="54"/>
                    <a:pt x="57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2" y="88"/>
                  </a:moveTo>
                  <a:cubicBezTo>
                    <a:pt x="22" y="77"/>
                    <a:pt x="30" y="73"/>
                    <a:pt x="46" y="68"/>
                  </a:cubicBezTo>
                  <a:cubicBezTo>
                    <a:pt x="51" y="66"/>
                    <a:pt x="56" y="65"/>
                    <a:pt x="58" y="65"/>
                  </a:cubicBezTo>
                  <a:cubicBezTo>
                    <a:pt x="59" y="65"/>
                    <a:pt x="61" y="65"/>
                    <a:pt x="61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60" y="95"/>
                    <a:pt x="56" y="98"/>
                  </a:cubicBezTo>
                  <a:cubicBezTo>
                    <a:pt x="54" y="101"/>
                    <a:pt x="45" y="105"/>
                    <a:pt x="39" y="105"/>
                  </a:cubicBezTo>
                  <a:cubicBezTo>
                    <a:pt x="25" y="105"/>
                    <a:pt x="22" y="93"/>
                    <a:pt x="2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4575" y="1604"/>
              <a:ext cx="120" cy="407"/>
            </a:xfrm>
            <a:custGeom>
              <a:avLst/>
              <a:gdLst>
                <a:gd name="T0" fmla="*/ 2147483647 w 59"/>
                <a:gd name="T1" fmla="*/ 2147483647 h 200"/>
                <a:gd name="T2" fmla="*/ 2147483647 w 59"/>
                <a:gd name="T3" fmla="*/ 2147483647 h 200"/>
                <a:gd name="T4" fmla="*/ 2147483647 w 59"/>
                <a:gd name="T5" fmla="*/ 2147483647 h 200"/>
                <a:gd name="T6" fmla="*/ 2147483647 w 59"/>
                <a:gd name="T7" fmla="*/ 2147483647 h 200"/>
                <a:gd name="T8" fmla="*/ 2147483647 w 59"/>
                <a:gd name="T9" fmla="*/ 2147483647 h 200"/>
                <a:gd name="T10" fmla="*/ 2147483647 w 59"/>
                <a:gd name="T11" fmla="*/ 2147483647 h 200"/>
                <a:gd name="T12" fmla="*/ 2147483647 w 59"/>
                <a:gd name="T13" fmla="*/ 2147483647 h 200"/>
                <a:gd name="T14" fmla="*/ 2147483647 w 59"/>
                <a:gd name="T15" fmla="*/ 2147483647 h 200"/>
                <a:gd name="T16" fmla="*/ 2147483647 w 59"/>
                <a:gd name="T17" fmla="*/ 2147483647 h 200"/>
                <a:gd name="T18" fmla="*/ 2147483647 w 59"/>
                <a:gd name="T19" fmla="*/ 2147483647 h 200"/>
                <a:gd name="T20" fmla="*/ 2147483647 w 59"/>
                <a:gd name="T21" fmla="*/ 2147483647 h 200"/>
                <a:gd name="T22" fmla="*/ 2147483647 w 59"/>
                <a:gd name="T23" fmla="*/ 2147483647 h 200"/>
                <a:gd name="T24" fmla="*/ 2147483647 w 59"/>
                <a:gd name="T25" fmla="*/ 2147483647 h 200"/>
                <a:gd name="T26" fmla="*/ 2147483647 w 59"/>
                <a:gd name="T27" fmla="*/ 0 h 200"/>
                <a:gd name="T28" fmla="*/ 2147483647 w 59"/>
                <a:gd name="T29" fmla="*/ 2147483647 h 200"/>
                <a:gd name="T30" fmla="*/ 2147483647 w 59"/>
                <a:gd name="T31" fmla="*/ 2147483647 h 200"/>
                <a:gd name="T32" fmla="*/ 2147483647 w 59"/>
                <a:gd name="T33" fmla="*/ 2147483647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200">
                  <a:moveTo>
                    <a:pt x="40" y="168"/>
                  </a:moveTo>
                  <a:cubicBezTo>
                    <a:pt x="40" y="188"/>
                    <a:pt x="40" y="191"/>
                    <a:pt x="51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9" y="195"/>
                    <a:pt x="59" y="200"/>
                    <a:pt x="57" y="200"/>
                  </a:cubicBezTo>
                  <a:cubicBezTo>
                    <a:pt x="47" y="200"/>
                    <a:pt x="39" y="200"/>
                    <a:pt x="30" y="200"/>
                  </a:cubicBezTo>
                  <a:cubicBezTo>
                    <a:pt x="20" y="200"/>
                    <a:pt x="11" y="200"/>
                    <a:pt x="3" y="200"/>
                  </a:cubicBezTo>
                  <a:cubicBezTo>
                    <a:pt x="1" y="200"/>
                    <a:pt x="0" y="195"/>
                    <a:pt x="2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19" y="191"/>
                    <a:pt x="19" y="188"/>
                    <a:pt x="19" y="16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6"/>
                    <a:pt x="19" y="24"/>
                    <a:pt x="11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6"/>
                    <a:pt x="6" y="12"/>
                    <a:pt x="8" y="12"/>
                  </a:cubicBezTo>
                  <a:cubicBezTo>
                    <a:pt x="15" y="9"/>
                    <a:pt x="28" y="5"/>
                    <a:pt x="38" y="0"/>
                  </a:cubicBezTo>
                  <a:cubicBezTo>
                    <a:pt x="39" y="0"/>
                    <a:pt x="40" y="0"/>
                    <a:pt x="41" y="2"/>
                  </a:cubicBezTo>
                  <a:cubicBezTo>
                    <a:pt x="40" y="10"/>
                    <a:pt x="40" y="24"/>
                    <a:pt x="40" y="36"/>
                  </a:cubicBezTo>
                  <a:cubicBezTo>
                    <a:pt x="40" y="168"/>
                    <a:pt x="40" y="168"/>
                    <a:pt x="40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4699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9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4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100" y="104"/>
                  </a:cubicBezTo>
                  <a:cubicBezTo>
                    <a:pt x="98" y="104"/>
                    <a:pt x="95" y="105"/>
                    <a:pt x="93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9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2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5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4882" y="1785"/>
              <a:ext cx="262" cy="367"/>
            </a:xfrm>
            <a:custGeom>
              <a:avLst/>
              <a:gdLst>
                <a:gd name="T0" fmla="*/ 2147483647 w 129"/>
                <a:gd name="T1" fmla="*/ 2147483647 h 180"/>
                <a:gd name="T2" fmla="*/ 2147483647 w 129"/>
                <a:gd name="T3" fmla="*/ 2147483647 h 180"/>
                <a:gd name="T4" fmla="*/ 2147483647 w 129"/>
                <a:gd name="T5" fmla="*/ 2147483647 h 180"/>
                <a:gd name="T6" fmla="*/ 2147483647 w 129"/>
                <a:gd name="T7" fmla="*/ 2147483647 h 180"/>
                <a:gd name="T8" fmla="*/ 2147483647 w 129"/>
                <a:gd name="T9" fmla="*/ 2147483647 h 180"/>
                <a:gd name="T10" fmla="*/ 2147483647 w 129"/>
                <a:gd name="T11" fmla="*/ 2147483647 h 180"/>
                <a:gd name="T12" fmla="*/ 2147483647 w 129"/>
                <a:gd name="T13" fmla="*/ 2147483647 h 180"/>
                <a:gd name="T14" fmla="*/ 2147483647 w 129"/>
                <a:gd name="T15" fmla="*/ 2147483647 h 180"/>
                <a:gd name="T16" fmla="*/ 2147483647 w 129"/>
                <a:gd name="T17" fmla="*/ 2147483647 h 180"/>
                <a:gd name="T18" fmla="*/ 2147483647 w 129"/>
                <a:gd name="T19" fmla="*/ 2147483647 h 180"/>
                <a:gd name="T20" fmla="*/ 2147483647 w 129"/>
                <a:gd name="T21" fmla="*/ 0 h 180"/>
                <a:gd name="T22" fmla="*/ 2147483647 w 129"/>
                <a:gd name="T23" fmla="*/ 2147483647 h 180"/>
                <a:gd name="T24" fmla="*/ 2147483647 w 129"/>
                <a:gd name="T25" fmla="*/ 0 h 180"/>
                <a:gd name="T26" fmla="*/ 2147483647 w 129"/>
                <a:gd name="T27" fmla="*/ 2147483647 h 180"/>
                <a:gd name="T28" fmla="*/ 2147483647 w 129"/>
                <a:gd name="T29" fmla="*/ 2147483647 h 180"/>
                <a:gd name="T30" fmla="*/ 2147483647 w 129"/>
                <a:gd name="T31" fmla="*/ 2147483647 h 180"/>
                <a:gd name="T32" fmla="*/ 2147483647 w 129"/>
                <a:gd name="T33" fmla="*/ 2147483647 h 180"/>
                <a:gd name="T34" fmla="*/ 2147483647 w 129"/>
                <a:gd name="T35" fmla="*/ 2147483647 h 180"/>
                <a:gd name="T36" fmla="*/ 2147483647 w 129"/>
                <a:gd name="T37" fmla="*/ 2147483647 h 180"/>
                <a:gd name="T38" fmla="*/ 2147483647 w 129"/>
                <a:gd name="T39" fmla="*/ 2147483647 h 180"/>
                <a:gd name="T40" fmla="*/ 2147483647 w 129"/>
                <a:gd name="T41" fmla="*/ 2147483647 h 180"/>
                <a:gd name="T42" fmla="*/ 2147483647 w 129"/>
                <a:gd name="T43" fmla="*/ 2147483647 h 180"/>
                <a:gd name="T44" fmla="*/ 2147483647 w 129"/>
                <a:gd name="T45" fmla="*/ 2147483647 h 180"/>
                <a:gd name="T46" fmla="*/ 2147483647 w 129"/>
                <a:gd name="T47" fmla="*/ 2147483647 h 180"/>
                <a:gd name="T48" fmla="*/ 2147483647 w 129"/>
                <a:gd name="T49" fmla="*/ 0 h 180"/>
                <a:gd name="T50" fmla="*/ 2147483647 w 129"/>
                <a:gd name="T51" fmla="*/ 2147483647 h 180"/>
                <a:gd name="T52" fmla="*/ 2147483647 w 129"/>
                <a:gd name="T53" fmla="*/ 0 h 180"/>
                <a:gd name="T54" fmla="*/ 2147483647 w 129"/>
                <a:gd name="T55" fmla="*/ 2147483647 h 180"/>
                <a:gd name="T56" fmla="*/ 2147483647 w 129"/>
                <a:gd name="T57" fmla="*/ 2147483647 h 180"/>
                <a:gd name="T58" fmla="*/ 2147483647 w 129"/>
                <a:gd name="T59" fmla="*/ 2147483647 h 180"/>
                <a:gd name="T60" fmla="*/ 2147483647 w 129"/>
                <a:gd name="T61" fmla="*/ 2147483647 h 180"/>
                <a:gd name="T62" fmla="*/ 2147483647 w 129"/>
                <a:gd name="T63" fmla="*/ 2147483647 h 180"/>
                <a:gd name="T64" fmla="*/ 2147483647 w 129"/>
                <a:gd name="T65" fmla="*/ 2147483647 h 180"/>
                <a:gd name="T66" fmla="*/ 2147483647 w 129"/>
                <a:gd name="T67" fmla="*/ 21474836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180">
                  <a:moveTo>
                    <a:pt x="7" y="168"/>
                  </a:moveTo>
                  <a:cubicBezTo>
                    <a:pt x="7" y="161"/>
                    <a:pt x="12" y="157"/>
                    <a:pt x="18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8" y="157"/>
                    <a:pt x="31" y="155"/>
                    <a:pt x="33" y="152"/>
                  </a:cubicBezTo>
                  <a:cubicBezTo>
                    <a:pt x="41" y="139"/>
                    <a:pt x="46" y="128"/>
                    <a:pt x="49" y="121"/>
                  </a:cubicBezTo>
                  <a:cubicBezTo>
                    <a:pt x="50" y="119"/>
                    <a:pt x="52" y="113"/>
                    <a:pt x="52" y="109"/>
                  </a:cubicBezTo>
                  <a:cubicBezTo>
                    <a:pt x="52" y="103"/>
                    <a:pt x="51" y="100"/>
                    <a:pt x="47" y="9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17"/>
                    <a:pt x="19" y="10"/>
                    <a:pt x="9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1"/>
                    <a:pt x="3" y="0"/>
                  </a:cubicBezTo>
                  <a:cubicBezTo>
                    <a:pt x="12" y="0"/>
                    <a:pt x="20" y="1"/>
                    <a:pt x="29" y="1"/>
                  </a:cubicBezTo>
                  <a:cubicBezTo>
                    <a:pt x="37" y="1"/>
                    <a:pt x="45" y="0"/>
                    <a:pt x="53" y="0"/>
                  </a:cubicBezTo>
                  <a:cubicBezTo>
                    <a:pt x="56" y="1"/>
                    <a:pt x="56" y="5"/>
                    <a:pt x="5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9"/>
                    <a:pt x="41" y="10"/>
                    <a:pt x="41" y="12"/>
                  </a:cubicBezTo>
                  <a:cubicBezTo>
                    <a:pt x="41" y="15"/>
                    <a:pt x="47" y="33"/>
                    <a:pt x="49" y="38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8"/>
                    <a:pt x="65" y="83"/>
                    <a:pt x="66" y="84"/>
                  </a:cubicBezTo>
                  <a:cubicBezTo>
                    <a:pt x="67" y="83"/>
                    <a:pt x="71" y="74"/>
                    <a:pt x="76" y="6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2" y="26"/>
                    <a:pt x="96" y="16"/>
                    <a:pt x="96" y="13"/>
                  </a:cubicBezTo>
                  <a:cubicBezTo>
                    <a:pt x="96" y="11"/>
                    <a:pt x="94" y="9"/>
                    <a:pt x="8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5"/>
                    <a:pt x="79" y="1"/>
                    <a:pt x="81" y="0"/>
                  </a:cubicBezTo>
                  <a:cubicBezTo>
                    <a:pt x="90" y="0"/>
                    <a:pt x="98" y="1"/>
                    <a:pt x="105" y="1"/>
                  </a:cubicBezTo>
                  <a:cubicBezTo>
                    <a:pt x="112" y="1"/>
                    <a:pt x="119" y="0"/>
                    <a:pt x="127" y="0"/>
                  </a:cubicBezTo>
                  <a:cubicBezTo>
                    <a:pt x="129" y="1"/>
                    <a:pt x="129" y="5"/>
                    <a:pt x="127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13" y="9"/>
                    <a:pt x="108" y="17"/>
                    <a:pt x="99" y="3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4" y="88"/>
                    <a:pt x="51" y="137"/>
                    <a:pt x="37" y="167"/>
                  </a:cubicBezTo>
                  <a:cubicBezTo>
                    <a:pt x="32" y="178"/>
                    <a:pt x="26" y="180"/>
                    <a:pt x="19" y="180"/>
                  </a:cubicBezTo>
                  <a:cubicBezTo>
                    <a:pt x="11" y="180"/>
                    <a:pt x="7" y="175"/>
                    <a:pt x="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5122" y="1779"/>
              <a:ext cx="150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2147483647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1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5282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5404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8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3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99" y="104"/>
                  </a:cubicBezTo>
                  <a:cubicBezTo>
                    <a:pt x="98" y="104"/>
                    <a:pt x="95" y="105"/>
                    <a:pt x="92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8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1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4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1733" y="2174"/>
              <a:ext cx="4029" cy="712"/>
            </a:xfrm>
            <a:prstGeom prst="rect">
              <a:avLst/>
            </a:prstGeom>
            <a:solidFill>
              <a:srgbClr val="EB8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1894" y="2278"/>
              <a:ext cx="479" cy="485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2147483647 w 236"/>
                <a:gd name="T7" fmla="*/ 0 h 238"/>
                <a:gd name="T8" fmla="*/ 2147483647 w 236"/>
                <a:gd name="T9" fmla="*/ 2147483647 h 238"/>
                <a:gd name="T10" fmla="*/ 2147483647 w 236"/>
                <a:gd name="T11" fmla="*/ 0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2147483647 h 238"/>
                <a:gd name="T18" fmla="*/ 2147483647 w 236"/>
                <a:gd name="T19" fmla="*/ 2147483647 h 238"/>
                <a:gd name="T20" fmla="*/ 2147483647 w 236"/>
                <a:gd name="T21" fmla="*/ 2147483647 h 238"/>
                <a:gd name="T22" fmla="*/ 2147483647 w 236"/>
                <a:gd name="T23" fmla="*/ 2147483647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0 h 238"/>
                <a:gd name="T38" fmla="*/ 2147483647 w 236"/>
                <a:gd name="T39" fmla="*/ 2147483647 h 238"/>
                <a:gd name="T40" fmla="*/ 2147483647 w 236"/>
                <a:gd name="T41" fmla="*/ 0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2147483647 w 236"/>
                <a:gd name="T53" fmla="*/ 2147483647 h 238"/>
                <a:gd name="T54" fmla="*/ 2147483647 w 236"/>
                <a:gd name="T55" fmla="*/ 2147483647 h 238"/>
                <a:gd name="T56" fmla="*/ 2147483647 w 236"/>
                <a:gd name="T57" fmla="*/ 2147483647 h 238"/>
                <a:gd name="T58" fmla="*/ 2147483647 w 236"/>
                <a:gd name="T59" fmla="*/ 2147483647 h 238"/>
                <a:gd name="T60" fmla="*/ 2147483647 w 236"/>
                <a:gd name="T61" fmla="*/ 2147483647 h 238"/>
                <a:gd name="T62" fmla="*/ 2147483647 w 236"/>
                <a:gd name="T63" fmla="*/ 2147483647 h 238"/>
                <a:gd name="T64" fmla="*/ 2147483647 w 236"/>
                <a:gd name="T65" fmla="*/ 2147483647 h 238"/>
                <a:gd name="T66" fmla="*/ 2147483647 w 236"/>
                <a:gd name="T67" fmla="*/ 2147483647 h 238"/>
                <a:gd name="T68" fmla="*/ 2147483647 w 236"/>
                <a:gd name="T69" fmla="*/ 2147483647 h 238"/>
                <a:gd name="T70" fmla="*/ 2147483647 w 236"/>
                <a:gd name="T71" fmla="*/ 2147483647 h 238"/>
                <a:gd name="T72" fmla="*/ 2147483647 w 236"/>
                <a:gd name="T73" fmla="*/ 2147483647 h 238"/>
                <a:gd name="T74" fmla="*/ 2147483647 w 236"/>
                <a:gd name="T75" fmla="*/ 2147483647 h 238"/>
                <a:gd name="T76" fmla="*/ 2147483647 w 236"/>
                <a:gd name="T77" fmla="*/ 2147483647 h 238"/>
                <a:gd name="T78" fmla="*/ 2147483647 w 236"/>
                <a:gd name="T79" fmla="*/ 2147483647 h 238"/>
                <a:gd name="T80" fmla="*/ 2147483647 w 236"/>
                <a:gd name="T81" fmla="*/ 2147483647 h 238"/>
                <a:gd name="T82" fmla="*/ 2147483647 w 236"/>
                <a:gd name="T83" fmla="*/ 2147483647 h 238"/>
                <a:gd name="T84" fmla="*/ 2147483647 w 236"/>
                <a:gd name="T85" fmla="*/ 2147483647 h 238"/>
                <a:gd name="T86" fmla="*/ 2147483647 w 236"/>
                <a:gd name="T87" fmla="*/ 2147483647 h 238"/>
                <a:gd name="T88" fmla="*/ 2147483647 w 236"/>
                <a:gd name="T89" fmla="*/ 2147483647 h 238"/>
                <a:gd name="T90" fmla="*/ 2147483647 w 236"/>
                <a:gd name="T91" fmla="*/ 2147483647 h 238"/>
                <a:gd name="T92" fmla="*/ 2147483647 w 236"/>
                <a:gd name="T93" fmla="*/ 2147483647 h 238"/>
                <a:gd name="T94" fmla="*/ 2147483647 w 236"/>
                <a:gd name="T95" fmla="*/ 2147483647 h 238"/>
                <a:gd name="T96" fmla="*/ 2147483647 w 236"/>
                <a:gd name="T97" fmla="*/ 2147483647 h 238"/>
                <a:gd name="T98" fmla="*/ 2147483647 w 236"/>
                <a:gd name="T99" fmla="*/ 2147483647 h 238"/>
                <a:gd name="T100" fmla="*/ 2147483647 w 236"/>
                <a:gd name="T101" fmla="*/ 2147483647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6" h="238">
                  <a:moveTo>
                    <a:pt x="32" y="55"/>
                  </a:moveTo>
                  <a:cubicBezTo>
                    <a:pt x="32" y="17"/>
                    <a:pt x="31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1"/>
                    <a:pt x="2" y="0"/>
                  </a:cubicBezTo>
                  <a:cubicBezTo>
                    <a:pt x="20" y="1"/>
                    <a:pt x="31" y="1"/>
                    <a:pt x="47" y="1"/>
                  </a:cubicBezTo>
                  <a:cubicBezTo>
                    <a:pt x="61" y="1"/>
                    <a:pt x="73" y="1"/>
                    <a:pt x="89" y="0"/>
                  </a:cubicBezTo>
                  <a:cubicBezTo>
                    <a:pt x="91" y="1"/>
                    <a:pt x="92" y="8"/>
                    <a:pt x="89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2" y="12"/>
                    <a:pt x="61" y="17"/>
                    <a:pt x="61" y="5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102"/>
                    <a:pt x="62" y="109"/>
                    <a:pt x="66" y="109"/>
                  </a:cubicBezTo>
                  <a:cubicBezTo>
                    <a:pt x="69" y="109"/>
                    <a:pt x="73" y="107"/>
                    <a:pt x="76" y="105"/>
                  </a:cubicBezTo>
                  <a:cubicBezTo>
                    <a:pt x="81" y="101"/>
                    <a:pt x="91" y="92"/>
                    <a:pt x="94" y="8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9" y="44"/>
                    <a:pt x="157" y="25"/>
                    <a:pt x="160" y="20"/>
                  </a:cubicBezTo>
                  <a:cubicBezTo>
                    <a:pt x="162" y="18"/>
                    <a:pt x="163" y="16"/>
                    <a:pt x="163" y="15"/>
                  </a:cubicBezTo>
                  <a:cubicBezTo>
                    <a:pt x="163" y="13"/>
                    <a:pt x="161" y="12"/>
                    <a:pt x="157" y="11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5" y="6"/>
                    <a:pt x="145" y="2"/>
                    <a:pt x="148" y="0"/>
                  </a:cubicBezTo>
                  <a:cubicBezTo>
                    <a:pt x="160" y="1"/>
                    <a:pt x="175" y="1"/>
                    <a:pt x="187" y="1"/>
                  </a:cubicBezTo>
                  <a:cubicBezTo>
                    <a:pt x="200" y="1"/>
                    <a:pt x="212" y="1"/>
                    <a:pt x="222" y="0"/>
                  </a:cubicBezTo>
                  <a:cubicBezTo>
                    <a:pt x="225" y="2"/>
                    <a:pt x="225" y="7"/>
                    <a:pt x="223" y="9"/>
                  </a:cubicBezTo>
                  <a:cubicBezTo>
                    <a:pt x="214" y="10"/>
                    <a:pt x="200" y="13"/>
                    <a:pt x="190" y="19"/>
                  </a:cubicBezTo>
                  <a:cubicBezTo>
                    <a:pt x="180" y="25"/>
                    <a:pt x="160" y="41"/>
                    <a:pt x="140" y="60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3" y="96"/>
                    <a:pt x="100" y="99"/>
                    <a:pt x="100" y="102"/>
                  </a:cubicBezTo>
                  <a:cubicBezTo>
                    <a:pt x="100" y="104"/>
                    <a:pt x="102" y="107"/>
                    <a:pt x="107" y="113"/>
                  </a:cubicBezTo>
                  <a:cubicBezTo>
                    <a:pt x="140" y="152"/>
                    <a:pt x="168" y="184"/>
                    <a:pt x="196" y="213"/>
                  </a:cubicBezTo>
                  <a:cubicBezTo>
                    <a:pt x="204" y="222"/>
                    <a:pt x="212" y="226"/>
                    <a:pt x="22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6" y="230"/>
                    <a:pt x="236" y="237"/>
                    <a:pt x="233" y="238"/>
                  </a:cubicBezTo>
                  <a:cubicBezTo>
                    <a:pt x="224" y="237"/>
                    <a:pt x="210" y="237"/>
                    <a:pt x="193" y="237"/>
                  </a:cubicBezTo>
                  <a:cubicBezTo>
                    <a:pt x="179" y="237"/>
                    <a:pt x="166" y="237"/>
                    <a:pt x="150" y="238"/>
                  </a:cubicBezTo>
                  <a:cubicBezTo>
                    <a:pt x="147" y="237"/>
                    <a:pt x="146" y="231"/>
                    <a:pt x="148" y="229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61" y="227"/>
                    <a:pt x="165" y="225"/>
                    <a:pt x="165" y="224"/>
                  </a:cubicBezTo>
                  <a:cubicBezTo>
                    <a:pt x="165" y="222"/>
                    <a:pt x="163" y="219"/>
                    <a:pt x="160" y="215"/>
                  </a:cubicBezTo>
                  <a:cubicBezTo>
                    <a:pt x="153" y="207"/>
                    <a:pt x="144" y="197"/>
                    <a:pt x="130" y="182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82" y="127"/>
                    <a:pt x="76" y="120"/>
                    <a:pt x="67" y="120"/>
                  </a:cubicBezTo>
                  <a:cubicBezTo>
                    <a:pt x="62" y="120"/>
                    <a:pt x="61" y="125"/>
                    <a:pt x="6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220"/>
                    <a:pt x="62" y="225"/>
                    <a:pt x="82" y="228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4" y="230"/>
                    <a:pt x="93" y="237"/>
                    <a:pt x="91" y="238"/>
                  </a:cubicBezTo>
                  <a:cubicBezTo>
                    <a:pt x="73" y="237"/>
                    <a:pt x="61" y="237"/>
                    <a:pt x="47" y="237"/>
                  </a:cubicBezTo>
                  <a:cubicBezTo>
                    <a:pt x="33" y="237"/>
                    <a:pt x="21" y="237"/>
                    <a:pt x="6" y="238"/>
                  </a:cubicBezTo>
                  <a:cubicBezTo>
                    <a:pt x="4" y="237"/>
                    <a:pt x="3" y="231"/>
                    <a:pt x="5" y="229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31" y="225"/>
                    <a:pt x="32" y="220"/>
                    <a:pt x="32" y="183"/>
                  </a:cubicBezTo>
                  <a:cubicBezTo>
                    <a:pt x="32" y="55"/>
                    <a:pt x="32" y="55"/>
                    <a:pt x="3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2371" y="2278"/>
              <a:ext cx="396" cy="485"/>
            </a:xfrm>
            <a:custGeom>
              <a:avLst/>
              <a:gdLst>
                <a:gd name="T0" fmla="*/ 2147483647 w 195"/>
                <a:gd name="T1" fmla="*/ 2147483647 h 238"/>
                <a:gd name="T2" fmla="*/ 2147483647 w 195"/>
                <a:gd name="T3" fmla="*/ 2147483647 h 238"/>
                <a:gd name="T4" fmla="*/ 2147483647 w 195"/>
                <a:gd name="T5" fmla="*/ 2147483647 h 238"/>
                <a:gd name="T6" fmla="*/ 2147483647 w 195"/>
                <a:gd name="T7" fmla="*/ 0 h 238"/>
                <a:gd name="T8" fmla="*/ 2147483647 w 195"/>
                <a:gd name="T9" fmla="*/ 2147483647 h 238"/>
                <a:gd name="T10" fmla="*/ 2147483647 w 195"/>
                <a:gd name="T11" fmla="*/ 2147483647 h 238"/>
                <a:gd name="T12" fmla="*/ 2147483647 w 195"/>
                <a:gd name="T13" fmla="*/ 0 h 238"/>
                <a:gd name="T14" fmla="*/ 2147483647 w 195"/>
                <a:gd name="T15" fmla="*/ 2147483647 h 238"/>
                <a:gd name="T16" fmla="*/ 2147483647 w 195"/>
                <a:gd name="T17" fmla="*/ 2147483647 h 238"/>
                <a:gd name="T18" fmla="*/ 2147483647 w 195"/>
                <a:gd name="T19" fmla="*/ 2147483647 h 238"/>
                <a:gd name="T20" fmla="*/ 2147483647 w 195"/>
                <a:gd name="T21" fmla="*/ 2147483647 h 238"/>
                <a:gd name="T22" fmla="*/ 2147483647 w 195"/>
                <a:gd name="T23" fmla="*/ 2147483647 h 238"/>
                <a:gd name="T24" fmla="*/ 2147483647 w 195"/>
                <a:gd name="T25" fmla="*/ 2147483647 h 238"/>
                <a:gd name="T26" fmla="*/ 2147483647 w 195"/>
                <a:gd name="T27" fmla="*/ 2147483647 h 238"/>
                <a:gd name="T28" fmla="*/ 2147483647 w 195"/>
                <a:gd name="T29" fmla="*/ 2147483647 h 238"/>
                <a:gd name="T30" fmla="*/ 2147483647 w 195"/>
                <a:gd name="T31" fmla="*/ 2147483647 h 238"/>
                <a:gd name="T32" fmla="*/ 2147483647 w 195"/>
                <a:gd name="T33" fmla="*/ 2147483647 h 238"/>
                <a:gd name="T34" fmla="*/ 2147483647 w 195"/>
                <a:gd name="T35" fmla="*/ 2147483647 h 238"/>
                <a:gd name="T36" fmla="*/ 2147483647 w 195"/>
                <a:gd name="T37" fmla="*/ 2147483647 h 238"/>
                <a:gd name="T38" fmla="*/ 2147483647 w 195"/>
                <a:gd name="T39" fmla="*/ 2147483647 h 238"/>
                <a:gd name="T40" fmla="*/ 2147483647 w 195"/>
                <a:gd name="T41" fmla="*/ 2147483647 h 238"/>
                <a:gd name="T42" fmla="*/ 2147483647 w 195"/>
                <a:gd name="T43" fmla="*/ 2147483647 h 238"/>
                <a:gd name="T44" fmla="*/ 2147483647 w 195"/>
                <a:gd name="T45" fmla="*/ 2147483647 h 238"/>
                <a:gd name="T46" fmla="*/ 2147483647 w 195"/>
                <a:gd name="T47" fmla="*/ 2147483647 h 238"/>
                <a:gd name="T48" fmla="*/ 2147483647 w 195"/>
                <a:gd name="T49" fmla="*/ 2147483647 h 238"/>
                <a:gd name="T50" fmla="*/ 2147483647 w 195"/>
                <a:gd name="T51" fmla="*/ 2147483647 h 238"/>
                <a:gd name="T52" fmla="*/ 2147483647 w 195"/>
                <a:gd name="T53" fmla="*/ 2147483647 h 238"/>
                <a:gd name="T54" fmla="*/ 2147483647 w 195"/>
                <a:gd name="T55" fmla="*/ 2147483647 h 238"/>
                <a:gd name="T56" fmla="*/ 2147483647 w 195"/>
                <a:gd name="T57" fmla="*/ 2147483647 h 238"/>
                <a:gd name="T58" fmla="*/ 2147483647 w 195"/>
                <a:gd name="T59" fmla="*/ 2147483647 h 238"/>
                <a:gd name="T60" fmla="*/ 2147483647 w 195"/>
                <a:gd name="T61" fmla="*/ 2147483647 h 238"/>
                <a:gd name="T62" fmla="*/ 2147483647 w 195"/>
                <a:gd name="T63" fmla="*/ 2147483647 h 238"/>
                <a:gd name="T64" fmla="*/ 2147483647 w 195"/>
                <a:gd name="T65" fmla="*/ 2147483647 h 238"/>
                <a:gd name="T66" fmla="*/ 2147483647 w 195"/>
                <a:gd name="T67" fmla="*/ 2147483647 h 238"/>
                <a:gd name="T68" fmla="*/ 2147483647 w 195"/>
                <a:gd name="T69" fmla="*/ 2147483647 h 238"/>
                <a:gd name="T70" fmla="*/ 2147483647 w 195"/>
                <a:gd name="T71" fmla="*/ 2147483647 h 238"/>
                <a:gd name="T72" fmla="*/ 2147483647 w 195"/>
                <a:gd name="T73" fmla="*/ 2147483647 h 238"/>
                <a:gd name="T74" fmla="*/ 2147483647 w 195"/>
                <a:gd name="T75" fmla="*/ 2147483647 h 238"/>
                <a:gd name="T76" fmla="*/ 2147483647 w 195"/>
                <a:gd name="T77" fmla="*/ 2147483647 h 238"/>
                <a:gd name="T78" fmla="*/ 2147483647 w 195"/>
                <a:gd name="T79" fmla="*/ 2147483647 h 238"/>
                <a:gd name="T80" fmla="*/ 2147483647 w 195"/>
                <a:gd name="T81" fmla="*/ 2147483647 h 238"/>
                <a:gd name="T82" fmla="*/ 2147483647 w 195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5" h="238">
                  <a:moveTo>
                    <a:pt x="36" y="55"/>
                  </a:moveTo>
                  <a:cubicBezTo>
                    <a:pt x="36" y="18"/>
                    <a:pt x="35" y="12"/>
                    <a:pt x="14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7" y="1"/>
                    <a:pt x="9" y="0"/>
                  </a:cubicBezTo>
                  <a:cubicBezTo>
                    <a:pt x="25" y="1"/>
                    <a:pt x="37" y="1"/>
                    <a:pt x="51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41" y="1"/>
                    <a:pt x="162" y="1"/>
                    <a:pt x="166" y="0"/>
                  </a:cubicBezTo>
                  <a:cubicBezTo>
                    <a:pt x="169" y="6"/>
                    <a:pt x="171" y="32"/>
                    <a:pt x="172" y="47"/>
                  </a:cubicBezTo>
                  <a:cubicBezTo>
                    <a:pt x="171" y="50"/>
                    <a:pt x="165" y="50"/>
                    <a:pt x="163" y="48"/>
                  </a:cubicBezTo>
                  <a:cubicBezTo>
                    <a:pt x="158" y="31"/>
                    <a:pt x="155" y="19"/>
                    <a:pt x="136" y="14"/>
                  </a:cubicBezTo>
                  <a:cubicBezTo>
                    <a:pt x="129" y="13"/>
                    <a:pt x="117" y="12"/>
                    <a:pt x="10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65" y="13"/>
                    <a:pt x="65" y="26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08"/>
                    <a:pt x="66" y="108"/>
                    <a:pt x="77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13" y="108"/>
                    <a:pt x="124" y="107"/>
                    <a:pt x="128" y="106"/>
                  </a:cubicBezTo>
                  <a:cubicBezTo>
                    <a:pt x="132" y="104"/>
                    <a:pt x="135" y="102"/>
                    <a:pt x="137" y="93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41" y="76"/>
                    <a:pt x="147" y="76"/>
                    <a:pt x="149" y="79"/>
                  </a:cubicBezTo>
                  <a:cubicBezTo>
                    <a:pt x="149" y="87"/>
                    <a:pt x="147" y="101"/>
                    <a:pt x="147" y="115"/>
                  </a:cubicBezTo>
                  <a:cubicBezTo>
                    <a:pt x="147" y="128"/>
                    <a:pt x="149" y="141"/>
                    <a:pt x="149" y="149"/>
                  </a:cubicBezTo>
                  <a:cubicBezTo>
                    <a:pt x="147" y="152"/>
                    <a:pt x="141" y="152"/>
                    <a:pt x="139" y="14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5" y="129"/>
                    <a:pt x="132" y="124"/>
                    <a:pt x="125" y="122"/>
                  </a:cubicBezTo>
                  <a:cubicBezTo>
                    <a:pt x="120" y="121"/>
                    <a:pt x="112" y="120"/>
                    <a:pt x="98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66" y="120"/>
                    <a:pt x="65" y="121"/>
                    <a:pt x="65" y="13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199"/>
                    <a:pt x="66" y="211"/>
                    <a:pt x="72" y="217"/>
                  </a:cubicBezTo>
                  <a:cubicBezTo>
                    <a:pt x="76" y="222"/>
                    <a:pt x="84" y="225"/>
                    <a:pt x="115" y="225"/>
                  </a:cubicBezTo>
                  <a:cubicBezTo>
                    <a:pt x="143" y="225"/>
                    <a:pt x="153" y="224"/>
                    <a:pt x="161" y="220"/>
                  </a:cubicBezTo>
                  <a:cubicBezTo>
                    <a:pt x="167" y="217"/>
                    <a:pt x="177" y="204"/>
                    <a:pt x="186" y="186"/>
                  </a:cubicBezTo>
                  <a:cubicBezTo>
                    <a:pt x="189" y="184"/>
                    <a:pt x="194" y="185"/>
                    <a:pt x="195" y="188"/>
                  </a:cubicBezTo>
                  <a:cubicBezTo>
                    <a:pt x="193" y="200"/>
                    <a:pt x="184" y="228"/>
                    <a:pt x="179" y="238"/>
                  </a:cubicBezTo>
                  <a:cubicBezTo>
                    <a:pt x="147" y="237"/>
                    <a:pt x="115" y="237"/>
                    <a:pt x="83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36" y="237"/>
                    <a:pt x="24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34" y="226"/>
                    <a:pt x="36" y="220"/>
                    <a:pt x="36" y="183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2794" y="2278"/>
              <a:ext cx="378" cy="485"/>
            </a:xfrm>
            <a:custGeom>
              <a:avLst/>
              <a:gdLst>
                <a:gd name="T0" fmla="*/ 2147483647 w 186"/>
                <a:gd name="T1" fmla="*/ 2147483647 h 238"/>
                <a:gd name="T2" fmla="*/ 2147483647 w 186"/>
                <a:gd name="T3" fmla="*/ 2147483647 h 238"/>
                <a:gd name="T4" fmla="*/ 2147483647 w 186"/>
                <a:gd name="T5" fmla="*/ 2147483647 h 238"/>
                <a:gd name="T6" fmla="*/ 2147483647 w 186"/>
                <a:gd name="T7" fmla="*/ 0 h 238"/>
                <a:gd name="T8" fmla="*/ 2147483647 w 186"/>
                <a:gd name="T9" fmla="*/ 2147483647 h 238"/>
                <a:gd name="T10" fmla="*/ 2147483647 w 186"/>
                <a:gd name="T11" fmla="*/ 0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2147483647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38">
                  <a:moveTo>
                    <a:pt x="34" y="55"/>
                  </a:moveTo>
                  <a:cubicBezTo>
                    <a:pt x="34" y="17"/>
                    <a:pt x="34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1"/>
                    <a:pt x="3" y="0"/>
                  </a:cubicBezTo>
                  <a:cubicBezTo>
                    <a:pt x="23" y="1"/>
                    <a:pt x="35" y="1"/>
                    <a:pt x="49" y="1"/>
                  </a:cubicBezTo>
                  <a:cubicBezTo>
                    <a:pt x="63" y="1"/>
                    <a:pt x="75" y="1"/>
                    <a:pt x="93" y="0"/>
                  </a:cubicBezTo>
                  <a:cubicBezTo>
                    <a:pt x="95" y="1"/>
                    <a:pt x="96" y="8"/>
                    <a:pt x="94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64" y="11"/>
                    <a:pt x="64" y="17"/>
                    <a:pt x="64" y="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01"/>
                    <a:pt x="65" y="210"/>
                    <a:pt x="71" y="217"/>
                  </a:cubicBezTo>
                  <a:cubicBezTo>
                    <a:pt x="75" y="221"/>
                    <a:pt x="82" y="225"/>
                    <a:pt x="110" y="225"/>
                  </a:cubicBezTo>
                  <a:cubicBezTo>
                    <a:pt x="140" y="225"/>
                    <a:pt x="148" y="224"/>
                    <a:pt x="154" y="221"/>
                  </a:cubicBezTo>
                  <a:cubicBezTo>
                    <a:pt x="161" y="217"/>
                    <a:pt x="170" y="204"/>
                    <a:pt x="177" y="186"/>
                  </a:cubicBezTo>
                  <a:cubicBezTo>
                    <a:pt x="179" y="184"/>
                    <a:pt x="186" y="185"/>
                    <a:pt x="186" y="188"/>
                  </a:cubicBezTo>
                  <a:cubicBezTo>
                    <a:pt x="186" y="192"/>
                    <a:pt x="176" y="228"/>
                    <a:pt x="171" y="238"/>
                  </a:cubicBezTo>
                  <a:cubicBezTo>
                    <a:pt x="153" y="237"/>
                    <a:pt x="119" y="237"/>
                    <a:pt x="82" y="237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34" y="237"/>
                    <a:pt x="23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34" y="225"/>
                    <a:pt x="34" y="220"/>
                    <a:pt x="34" y="183"/>
                  </a:cubicBezTo>
                  <a:cubicBezTo>
                    <a:pt x="34" y="55"/>
                    <a:pt x="34" y="55"/>
                    <a:pt x="3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Freeform 62"/>
            <p:cNvSpPr>
              <a:spLocks noEditPoints="1"/>
            </p:cNvSpPr>
            <p:nvPr/>
          </p:nvSpPr>
          <p:spPr bwMode="auto">
            <a:xfrm>
              <a:off x="3161" y="2268"/>
              <a:ext cx="488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4" y="216"/>
                    <a:pt x="176" y="222"/>
                    <a:pt x="176" y="226"/>
                  </a:cubicBezTo>
                  <a:cubicBezTo>
                    <a:pt x="176" y="230"/>
                    <a:pt x="171" y="232"/>
                    <a:pt x="163" y="233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50" y="235"/>
                    <a:pt x="151" y="241"/>
                    <a:pt x="154" y="243"/>
                  </a:cubicBezTo>
                  <a:cubicBezTo>
                    <a:pt x="164" y="242"/>
                    <a:pt x="177" y="242"/>
                    <a:pt x="195" y="242"/>
                  </a:cubicBezTo>
                  <a:cubicBezTo>
                    <a:pt x="211" y="242"/>
                    <a:pt x="223" y="242"/>
                    <a:pt x="238" y="243"/>
                  </a:cubicBezTo>
                  <a:cubicBezTo>
                    <a:pt x="240" y="241"/>
                    <a:pt x="240" y="235"/>
                    <a:pt x="238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3" y="231"/>
                    <a:pt x="208" y="225"/>
                    <a:pt x="198" y="195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4" y="36"/>
                    <a:pt x="138" y="19"/>
                    <a:pt x="133" y="4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124" y="5"/>
                    <a:pt x="118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52" y="176"/>
                    <a:pt x="42" y="199"/>
                    <a:pt x="36" y="215"/>
                  </a:cubicBezTo>
                  <a:cubicBezTo>
                    <a:pt x="31" y="228"/>
                    <a:pt x="23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1" y="241"/>
                    <a:pt x="3" y="243"/>
                  </a:cubicBezTo>
                  <a:cubicBezTo>
                    <a:pt x="13" y="242"/>
                    <a:pt x="26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8" y="241"/>
                    <a:pt x="78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5" y="232"/>
                    <a:pt x="53" y="230"/>
                    <a:pt x="53" y="225"/>
                  </a:cubicBezTo>
                  <a:cubicBezTo>
                    <a:pt x="53" y="222"/>
                    <a:pt x="56" y="212"/>
                    <a:pt x="61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1"/>
                    <a:pt x="78" y="150"/>
                    <a:pt x="87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51" y="150"/>
                    <a:pt x="153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5" y="46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9" y="48"/>
                    <a:pt x="122" y="58"/>
                    <a:pt x="125" y="6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2" y="135"/>
                    <a:pt x="85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3649" y="2278"/>
              <a:ext cx="534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1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4" y="210"/>
                    <a:pt x="59" y="221"/>
                  </a:cubicBezTo>
                  <a:cubicBezTo>
                    <a:pt x="62" y="225"/>
                    <a:pt x="69" y="227"/>
                    <a:pt x="77" y="228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1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2" y="237"/>
                    <a:pt x="9" y="238"/>
                  </a:cubicBezTo>
                  <a:cubicBezTo>
                    <a:pt x="7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4" y="220"/>
                  </a:cubicBezTo>
                  <a:cubicBezTo>
                    <a:pt x="39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60" y="0"/>
                  </a:cubicBezTo>
                  <a:cubicBezTo>
                    <a:pt x="67" y="18"/>
                    <a:pt x="109" y="65"/>
                    <a:pt x="121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2" y="0"/>
                  </a:cubicBezTo>
                  <a:cubicBezTo>
                    <a:pt x="198" y="1"/>
                    <a:pt x="210" y="1"/>
                    <a:pt x="224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8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4194" y="2256"/>
              <a:ext cx="465" cy="507"/>
            </a:xfrm>
            <a:custGeom>
              <a:avLst/>
              <a:gdLst>
                <a:gd name="T0" fmla="*/ 2147483647 w 229"/>
                <a:gd name="T1" fmla="*/ 2147483647 h 249"/>
                <a:gd name="T2" fmla="*/ 2147483647 w 229"/>
                <a:gd name="T3" fmla="*/ 2147483647 h 249"/>
                <a:gd name="T4" fmla="*/ 2147483647 w 229"/>
                <a:gd name="T5" fmla="*/ 2147483647 h 249"/>
                <a:gd name="T6" fmla="*/ 2147483647 w 229"/>
                <a:gd name="T7" fmla="*/ 2147483647 h 249"/>
                <a:gd name="T8" fmla="*/ 2147483647 w 229"/>
                <a:gd name="T9" fmla="*/ 2147483647 h 249"/>
                <a:gd name="T10" fmla="*/ 2147483647 w 229"/>
                <a:gd name="T11" fmla="*/ 2147483647 h 249"/>
                <a:gd name="T12" fmla="*/ 2147483647 w 229"/>
                <a:gd name="T13" fmla="*/ 2147483647 h 249"/>
                <a:gd name="T14" fmla="*/ 2147483647 w 229"/>
                <a:gd name="T15" fmla="*/ 2147483647 h 249"/>
                <a:gd name="T16" fmla="*/ 2147483647 w 229"/>
                <a:gd name="T17" fmla="*/ 2147483647 h 249"/>
                <a:gd name="T18" fmla="*/ 2147483647 w 229"/>
                <a:gd name="T19" fmla="*/ 2147483647 h 249"/>
                <a:gd name="T20" fmla="*/ 2147483647 w 229"/>
                <a:gd name="T21" fmla="*/ 2147483647 h 249"/>
                <a:gd name="T22" fmla="*/ 2147483647 w 229"/>
                <a:gd name="T23" fmla="*/ 2147483647 h 249"/>
                <a:gd name="T24" fmla="*/ 2147483647 w 229"/>
                <a:gd name="T25" fmla="*/ 2147483647 h 249"/>
                <a:gd name="T26" fmla="*/ 2147483647 w 229"/>
                <a:gd name="T27" fmla="*/ 2147483647 h 249"/>
                <a:gd name="T28" fmla="*/ 0 w 229"/>
                <a:gd name="T29" fmla="*/ 2147483647 h 249"/>
                <a:gd name="T30" fmla="*/ 2147483647 w 229"/>
                <a:gd name="T31" fmla="*/ 2147483647 h 249"/>
                <a:gd name="T32" fmla="*/ 2147483647 w 229"/>
                <a:gd name="T33" fmla="*/ 2147483647 h 249"/>
                <a:gd name="T34" fmla="*/ 2147483647 w 229"/>
                <a:gd name="T35" fmla="*/ 2147483647 h 249"/>
                <a:gd name="T36" fmla="*/ 2147483647 w 229"/>
                <a:gd name="T37" fmla="*/ 2147483647 h 249"/>
                <a:gd name="T38" fmla="*/ 2147483647 w 229"/>
                <a:gd name="T39" fmla="*/ 2147483647 h 249"/>
                <a:gd name="T40" fmla="*/ 2147483647 w 229"/>
                <a:gd name="T41" fmla="*/ 2147483647 h 249"/>
                <a:gd name="T42" fmla="*/ 2147483647 w 229"/>
                <a:gd name="T43" fmla="*/ 2147483647 h 249"/>
                <a:gd name="T44" fmla="*/ 2147483647 w 229"/>
                <a:gd name="T45" fmla="*/ 2147483647 h 249"/>
                <a:gd name="T46" fmla="*/ 2147483647 w 229"/>
                <a:gd name="T47" fmla="*/ 2147483647 h 249"/>
                <a:gd name="T48" fmla="*/ 2147483647 w 229"/>
                <a:gd name="T49" fmla="*/ 2147483647 h 249"/>
                <a:gd name="T50" fmla="*/ 2147483647 w 229"/>
                <a:gd name="T51" fmla="*/ 2147483647 h 249"/>
                <a:gd name="T52" fmla="*/ 2147483647 w 229"/>
                <a:gd name="T53" fmla="*/ 2147483647 h 249"/>
                <a:gd name="T54" fmla="*/ 2147483647 w 229"/>
                <a:gd name="T55" fmla="*/ 2147483647 h 2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49">
                  <a:moveTo>
                    <a:pt x="129" y="194"/>
                  </a:moveTo>
                  <a:cubicBezTo>
                    <a:pt x="129" y="231"/>
                    <a:pt x="129" y="236"/>
                    <a:pt x="150" y="239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63" y="241"/>
                    <a:pt x="163" y="248"/>
                    <a:pt x="161" y="249"/>
                  </a:cubicBezTo>
                  <a:cubicBezTo>
                    <a:pt x="140" y="248"/>
                    <a:pt x="128" y="248"/>
                    <a:pt x="114" y="248"/>
                  </a:cubicBezTo>
                  <a:cubicBezTo>
                    <a:pt x="100" y="248"/>
                    <a:pt x="87" y="248"/>
                    <a:pt x="64" y="249"/>
                  </a:cubicBezTo>
                  <a:cubicBezTo>
                    <a:pt x="62" y="248"/>
                    <a:pt x="61" y="241"/>
                    <a:pt x="64" y="240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98" y="237"/>
                    <a:pt x="99" y="231"/>
                    <a:pt x="99" y="19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24"/>
                    <a:pt x="99" y="23"/>
                    <a:pt x="8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54" y="23"/>
                    <a:pt x="34" y="24"/>
                    <a:pt x="25" y="32"/>
                  </a:cubicBezTo>
                  <a:cubicBezTo>
                    <a:pt x="17" y="40"/>
                    <a:pt x="13" y="48"/>
                    <a:pt x="9" y="57"/>
                  </a:cubicBezTo>
                  <a:cubicBezTo>
                    <a:pt x="6" y="59"/>
                    <a:pt x="1" y="57"/>
                    <a:pt x="0" y="54"/>
                  </a:cubicBezTo>
                  <a:cubicBezTo>
                    <a:pt x="6" y="38"/>
                    <a:pt x="11" y="15"/>
                    <a:pt x="13" y="1"/>
                  </a:cubicBezTo>
                  <a:cubicBezTo>
                    <a:pt x="14" y="0"/>
                    <a:pt x="19" y="0"/>
                    <a:pt x="20" y="1"/>
                  </a:cubicBezTo>
                  <a:cubicBezTo>
                    <a:pt x="22" y="12"/>
                    <a:pt x="34" y="12"/>
                    <a:pt x="50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4" y="12"/>
                    <a:pt x="217" y="11"/>
                    <a:pt x="223" y="2"/>
                  </a:cubicBezTo>
                  <a:cubicBezTo>
                    <a:pt x="224" y="1"/>
                    <a:pt x="228" y="2"/>
                    <a:pt x="229" y="3"/>
                  </a:cubicBezTo>
                  <a:cubicBezTo>
                    <a:pt x="225" y="18"/>
                    <a:pt x="223" y="47"/>
                    <a:pt x="224" y="57"/>
                  </a:cubicBezTo>
                  <a:cubicBezTo>
                    <a:pt x="222" y="60"/>
                    <a:pt x="216" y="60"/>
                    <a:pt x="214" y="58"/>
                  </a:cubicBezTo>
                  <a:cubicBezTo>
                    <a:pt x="213" y="49"/>
                    <a:pt x="211" y="36"/>
                    <a:pt x="206" y="32"/>
                  </a:cubicBezTo>
                  <a:cubicBezTo>
                    <a:pt x="197" y="26"/>
                    <a:pt x="184" y="23"/>
                    <a:pt x="164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28" y="23"/>
                    <a:pt x="129" y="24"/>
                    <a:pt x="129" y="35"/>
                  </a:cubicBez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4596" y="2268"/>
              <a:ext cx="487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3" y="216"/>
                    <a:pt x="175" y="222"/>
                    <a:pt x="175" y="226"/>
                  </a:cubicBezTo>
                  <a:cubicBezTo>
                    <a:pt x="175" y="230"/>
                    <a:pt x="170" y="232"/>
                    <a:pt x="163" y="233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0" y="235"/>
                    <a:pt x="150" y="241"/>
                    <a:pt x="153" y="243"/>
                  </a:cubicBezTo>
                  <a:cubicBezTo>
                    <a:pt x="163" y="242"/>
                    <a:pt x="177" y="242"/>
                    <a:pt x="194" y="242"/>
                  </a:cubicBezTo>
                  <a:cubicBezTo>
                    <a:pt x="210" y="242"/>
                    <a:pt x="223" y="242"/>
                    <a:pt x="237" y="243"/>
                  </a:cubicBezTo>
                  <a:cubicBezTo>
                    <a:pt x="239" y="241"/>
                    <a:pt x="240" y="235"/>
                    <a:pt x="237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2" y="231"/>
                    <a:pt x="208" y="225"/>
                    <a:pt x="197" y="19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3" y="36"/>
                    <a:pt x="137" y="19"/>
                    <a:pt x="133" y="4"/>
                  </a:cubicBezTo>
                  <a:cubicBezTo>
                    <a:pt x="132" y="1"/>
                    <a:pt x="130" y="0"/>
                    <a:pt x="127" y="0"/>
                  </a:cubicBezTo>
                  <a:cubicBezTo>
                    <a:pt x="123" y="5"/>
                    <a:pt x="117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51" y="176"/>
                    <a:pt x="41" y="199"/>
                    <a:pt x="35" y="215"/>
                  </a:cubicBezTo>
                  <a:cubicBezTo>
                    <a:pt x="30" y="228"/>
                    <a:pt x="22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0" y="241"/>
                    <a:pt x="3" y="243"/>
                  </a:cubicBezTo>
                  <a:cubicBezTo>
                    <a:pt x="12" y="242"/>
                    <a:pt x="25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7" y="241"/>
                    <a:pt x="77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4" y="232"/>
                    <a:pt x="53" y="230"/>
                    <a:pt x="53" y="225"/>
                  </a:cubicBezTo>
                  <a:cubicBezTo>
                    <a:pt x="53" y="222"/>
                    <a:pt x="55" y="212"/>
                    <a:pt x="60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5" y="151"/>
                    <a:pt x="77" y="150"/>
                    <a:pt x="86" y="150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51" y="150"/>
                    <a:pt x="152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4" y="46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8" y="48"/>
                    <a:pt x="121" y="58"/>
                    <a:pt x="124" y="66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1" y="135"/>
                    <a:pt x="84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5077" y="2278"/>
              <a:ext cx="535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0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3" y="210"/>
                    <a:pt x="59" y="221"/>
                  </a:cubicBezTo>
                  <a:cubicBezTo>
                    <a:pt x="62" y="225"/>
                    <a:pt x="68" y="227"/>
                    <a:pt x="77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90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1" y="237"/>
                    <a:pt x="9" y="238"/>
                  </a:cubicBezTo>
                  <a:cubicBezTo>
                    <a:pt x="6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3" y="220"/>
                  </a:cubicBezTo>
                  <a:cubicBezTo>
                    <a:pt x="38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59" y="0"/>
                  </a:cubicBezTo>
                  <a:cubicBezTo>
                    <a:pt x="67" y="18"/>
                    <a:pt x="109" y="65"/>
                    <a:pt x="120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1" y="0"/>
                  </a:cubicBezTo>
                  <a:cubicBezTo>
                    <a:pt x="198" y="1"/>
                    <a:pt x="210" y="1"/>
                    <a:pt x="223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7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364" y="1298"/>
              <a:ext cx="656" cy="1722"/>
            </a:xfrm>
            <a:custGeom>
              <a:avLst/>
              <a:gdLst>
                <a:gd name="T0" fmla="*/ 2147483647 w 323"/>
                <a:gd name="T1" fmla="*/ 2147483647 h 845"/>
                <a:gd name="T2" fmla="*/ 2147483647 w 323"/>
                <a:gd name="T3" fmla="*/ 2147483647 h 845"/>
                <a:gd name="T4" fmla="*/ 2147483647 w 323"/>
                <a:gd name="T5" fmla="*/ 2147483647 h 845"/>
                <a:gd name="T6" fmla="*/ 2147483647 w 323"/>
                <a:gd name="T7" fmla="*/ 2147483647 h 845"/>
                <a:gd name="T8" fmla="*/ 2147483647 w 323"/>
                <a:gd name="T9" fmla="*/ 0 h 845"/>
                <a:gd name="T10" fmla="*/ 0 w 323"/>
                <a:gd name="T11" fmla="*/ 2147483647 h 845"/>
                <a:gd name="T12" fmla="*/ 0 w 323"/>
                <a:gd name="T13" fmla="*/ 2147483647 h 845"/>
                <a:gd name="T14" fmla="*/ 2147483647 w 323"/>
                <a:gd name="T15" fmla="*/ 2147483647 h 845"/>
                <a:gd name="T16" fmla="*/ 2147483647 w 323"/>
                <a:gd name="T17" fmla="*/ 2147483647 h 845"/>
                <a:gd name="T18" fmla="*/ 2147483647 w 323"/>
                <a:gd name="T19" fmla="*/ 2147483647 h 845"/>
                <a:gd name="T20" fmla="*/ 2147483647 w 323"/>
                <a:gd name="T21" fmla="*/ 0 h 845"/>
                <a:gd name="T22" fmla="*/ 2147483647 w 323"/>
                <a:gd name="T23" fmla="*/ 2147483647 h 845"/>
                <a:gd name="T24" fmla="*/ 2147483647 w 323"/>
                <a:gd name="T25" fmla="*/ 2147483647 h 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845">
                  <a:moveTo>
                    <a:pt x="184" y="703"/>
                  </a:moveTo>
                  <a:cubicBezTo>
                    <a:pt x="184" y="715"/>
                    <a:pt x="174" y="725"/>
                    <a:pt x="162" y="725"/>
                  </a:cubicBezTo>
                  <a:cubicBezTo>
                    <a:pt x="149" y="725"/>
                    <a:pt x="140" y="715"/>
                    <a:pt x="140" y="70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78"/>
                    <a:pt x="42" y="845"/>
                    <a:pt x="162" y="845"/>
                  </a:cubicBezTo>
                  <a:cubicBezTo>
                    <a:pt x="281" y="845"/>
                    <a:pt x="323" y="778"/>
                    <a:pt x="323" y="721"/>
                  </a:cubicBezTo>
                  <a:cubicBezTo>
                    <a:pt x="323" y="70"/>
                    <a:pt x="323" y="70"/>
                    <a:pt x="323" y="70"/>
                  </a:cubicBezTo>
                  <a:cubicBezTo>
                    <a:pt x="323" y="31"/>
                    <a:pt x="292" y="0"/>
                    <a:pt x="254" y="0"/>
                  </a:cubicBezTo>
                  <a:cubicBezTo>
                    <a:pt x="215" y="0"/>
                    <a:pt x="184" y="31"/>
                    <a:pt x="184" y="70"/>
                  </a:cubicBezTo>
                  <a:cubicBezTo>
                    <a:pt x="184" y="703"/>
                    <a:pt x="184" y="703"/>
                    <a:pt x="184" y="703"/>
                  </a:cubicBezTo>
                </a:path>
              </a:pathLst>
            </a:cu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0" y="1298"/>
              <a:ext cx="648" cy="1720"/>
            </a:xfrm>
            <a:custGeom>
              <a:avLst/>
              <a:gdLst>
                <a:gd name="T0" fmla="*/ 2147483647 w 319"/>
                <a:gd name="T1" fmla="*/ 2147483647 h 844"/>
                <a:gd name="T2" fmla="*/ 0 w 319"/>
                <a:gd name="T3" fmla="*/ 2147483647 h 844"/>
                <a:gd name="T4" fmla="*/ 0 w 319"/>
                <a:gd name="T5" fmla="*/ 2147483647 h 844"/>
                <a:gd name="T6" fmla="*/ 2147483647 w 319"/>
                <a:gd name="T7" fmla="*/ 2147483647 h 844"/>
                <a:gd name="T8" fmla="*/ 2147483647 w 319"/>
                <a:gd name="T9" fmla="*/ 2147483647 h 844"/>
                <a:gd name="T10" fmla="*/ 2147483647 w 319"/>
                <a:gd name="T11" fmla="*/ 2147483647 h 844"/>
                <a:gd name="T12" fmla="*/ 2147483647 w 319"/>
                <a:gd name="T13" fmla="*/ 2147483647 h 844"/>
                <a:gd name="T14" fmla="*/ 2147483647 w 319"/>
                <a:gd name="T15" fmla="*/ 2147483647 h 844"/>
                <a:gd name="T16" fmla="*/ 2147483647 w 319"/>
                <a:gd name="T17" fmla="*/ 2147483647 h 844"/>
                <a:gd name="T18" fmla="*/ 2147483647 w 319"/>
                <a:gd name="T19" fmla="*/ 2147483647 h 844"/>
                <a:gd name="T20" fmla="*/ 2147483647 w 319"/>
                <a:gd name="T21" fmla="*/ 2147483647 h 844"/>
                <a:gd name="T22" fmla="*/ 2147483647 w 319"/>
                <a:gd name="T23" fmla="*/ 0 h 844"/>
                <a:gd name="T24" fmla="*/ 0 w 319"/>
                <a:gd name="T25" fmla="*/ 2147483647 h 844"/>
                <a:gd name="T26" fmla="*/ 0 w 319"/>
                <a:gd name="T27" fmla="*/ 2147483647 h 844"/>
                <a:gd name="T28" fmla="*/ 2147483647 w 319"/>
                <a:gd name="T29" fmla="*/ 2147483647 h 844"/>
                <a:gd name="T30" fmla="*/ 2147483647 w 319"/>
                <a:gd name="T31" fmla="*/ 2147483647 h 844"/>
                <a:gd name="T32" fmla="*/ 2147483647 w 319"/>
                <a:gd name="T33" fmla="*/ 2147483647 h 844"/>
                <a:gd name="T34" fmla="*/ 2147483647 w 319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9" h="844">
                  <a:moveTo>
                    <a:pt x="125" y="467"/>
                  </a:moveTo>
                  <a:cubicBezTo>
                    <a:pt x="69" y="511"/>
                    <a:pt x="0" y="566"/>
                    <a:pt x="0" y="652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812"/>
                    <a:pt x="32" y="844"/>
                    <a:pt x="70" y="844"/>
                  </a:cubicBezTo>
                  <a:cubicBezTo>
                    <a:pt x="109" y="844"/>
                    <a:pt x="140" y="812"/>
                    <a:pt x="140" y="774"/>
                  </a:cubicBezTo>
                  <a:cubicBezTo>
                    <a:pt x="140" y="652"/>
                    <a:pt x="140" y="652"/>
                    <a:pt x="140" y="652"/>
                  </a:cubicBezTo>
                  <a:cubicBezTo>
                    <a:pt x="140" y="633"/>
                    <a:pt x="185" y="597"/>
                    <a:pt x="212" y="576"/>
                  </a:cubicBezTo>
                  <a:cubicBezTo>
                    <a:pt x="262" y="536"/>
                    <a:pt x="319" y="491"/>
                    <a:pt x="319" y="422"/>
                  </a:cubicBezTo>
                  <a:cubicBezTo>
                    <a:pt x="319" y="353"/>
                    <a:pt x="262" y="308"/>
                    <a:pt x="212" y="268"/>
                  </a:cubicBezTo>
                  <a:cubicBezTo>
                    <a:pt x="185" y="246"/>
                    <a:pt x="140" y="211"/>
                    <a:pt x="140" y="192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78"/>
                    <a:pt x="69" y="333"/>
                    <a:pt x="125" y="377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80" y="419"/>
                    <a:pt x="181" y="424"/>
                    <a:pt x="170" y="432"/>
                  </a:cubicBezTo>
                  <a:cubicBezTo>
                    <a:pt x="125" y="467"/>
                    <a:pt x="125" y="467"/>
                    <a:pt x="125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738" y="1298"/>
              <a:ext cx="646" cy="1720"/>
            </a:xfrm>
            <a:custGeom>
              <a:avLst/>
              <a:gdLst>
                <a:gd name="T0" fmla="*/ 2147483647 w 318"/>
                <a:gd name="T1" fmla="*/ 2147483647 h 844"/>
                <a:gd name="T2" fmla="*/ 2147483647 w 318"/>
                <a:gd name="T3" fmla="*/ 2147483647 h 844"/>
                <a:gd name="T4" fmla="*/ 2147483647 w 318"/>
                <a:gd name="T5" fmla="*/ 2147483647 h 844"/>
                <a:gd name="T6" fmla="*/ 2147483647 w 318"/>
                <a:gd name="T7" fmla="*/ 2147483647 h 844"/>
                <a:gd name="T8" fmla="*/ 2147483647 w 318"/>
                <a:gd name="T9" fmla="*/ 2147483647 h 844"/>
                <a:gd name="T10" fmla="*/ 2147483647 w 318"/>
                <a:gd name="T11" fmla="*/ 2147483647 h 844"/>
                <a:gd name="T12" fmla="*/ 2147483647 w 318"/>
                <a:gd name="T13" fmla="*/ 2147483647 h 844"/>
                <a:gd name="T14" fmla="*/ 0 w 318"/>
                <a:gd name="T15" fmla="*/ 2147483647 h 844"/>
                <a:gd name="T16" fmla="*/ 2147483647 w 318"/>
                <a:gd name="T17" fmla="*/ 2147483647 h 844"/>
                <a:gd name="T18" fmla="*/ 2147483647 w 318"/>
                <a:gd name="T19" fmla="*/ 2147483647 h 844"/>
                <a:gd name="T20" fmla="*/ 2147483647 w 318"/>
                <a:gd name="T21" fmla="*/ 2147483647 h 844"/>
                <a:gd name="T22" fmla="*/ 2147483647 w 318"/>
                <a:gd name="T23" fmla="*/ 0 h 844"/>
                <a:gd name="T24" fmla="*/ 2147483647 w 318"/>
                <a:gd name="T25" fmla="*/ 2147483647 h 844"/>
                <a:gd name="T26" fmla="*/ 2147483647 w 318"/>
                <a:gd name="T27" fmla="*/ 2147483647 h 844"/>
                <a:gd name="T28" fmla="*/ 2147483647 w 318"/>
                <a:gd name="T29" fmla="*/ 2147483647 h 844"/>
                <a:gd name="T30" fmla="*/ 2147483647 w 318"/>
                <a:gd name="T31" fmla="*/ 2147483647 h 844"/>
                <a:gd name="T32" fmla="*/ 2147483647 w 318"/>
                <a:gd name="T33" fmla="*/ 2147483647 h 844"/>
                <a:gd name="T34" fmla="*/ 2147483647 w 318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8" h="844">
                  <a:moveTo>
                    <a:pt x="194" y="467"/>
                  </a:moveTo>
                  <a:cubicBezTo>
                    <a:pt x="249" y="511"/>
                    <a:pt x="318" y="566"/>
                    <a:pt x="318" y="652"/>
                  </a:cubicBezTo>
                  <a:cubicBezTo>
                    <a:pt x="318" y="774"/>
                    <a:pt x="318" y="774"/>
                    <a:pt x="318" y="774"/>
                  </a:cubicBezTo>
                  <a:cubicBezTo>
                    <a:pt x="318" y="812"/>
                    <a:pt x="287" y="844"/>
                    <a:pt x="248" y="844"/>
                  </a:cubicBezTo>
                  <a:cubicBezTo>
                    <a:pt x="210" y="844"/>
                    <a:pt x="178" y="812"/>
                    <a:pt x="178" y="774"/>
                  </a:cubicBezTo>
                  <a:cubicBezTo>
                    <a:pt x="178" y="652"/>
                    <a:pt x="178" y="652"/>
                    <a:pt x="178" y="652"/>
                  </a:cubicBezTo>
                  <a:cubicBezTo>
                    <a:pt x="178" y="633"/>
                    <a:pt x="133" y="597"/>
                    <a:pt x="107" y="576"/>
                  </a:cubicBezTo>
                  <a:cubicBezTo>
                    <a:pt x="57" y="536"/>
                    <a:pt x="0" y="491"/>
                    <a:pt x="0" y="422"/>
                  </a:cubicBezTo>
                  <a:cubicBezTo>
                    <a:pt x="0" y="353"/>
                    <a:pt x="57" y="308"/>
                    <a:pt x="107" y="268"/>
                  </a:cubicBezTo>
                  <a:cubicBezTo>
                    <a:pt x="133" y="246"/>
                    <a:pt x="178" y="211"/>
                    <a:pt x="178" y="192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31"/>
                    <a:pt x="210" y="0"/>
                    <a:pt x="248" y="0"/>
                  </a:cubicBezTo>
                  <a:cubicBezTo>
                    <a:pt x="287" y="0"/>
                    <a:pt x="318" y="31"/>
                    <a:pt x="318" y="70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8" y="278"/>
                    <a:pt x="249" y="333"/>
                    <a:pt x="194" y="377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39" y="419"/>
                    <a:pt x="138" y="424"/>
                    <a:pt x="148" y="432"/>
                  </a:cubicBezTo>
                  <a:cubicBezTo>
                    <a:pt x="194" y="467"/>
                    <a:pt x="194" y="467"/>
                    <a:pt x="194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31" y="991594"/>
            <a:ext cx="3254478" cy="579988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1" y="4493343"/>
            <a:ext cx="8920590" cy="236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2400" dirty="0" err="1"/>
              <a:t>Prof.</a:t>
            </a:r>
            <a:r>
              <a:rPr lang="en-SG" sz="2400" dirty="0"/>
              <a:t> </a:t>
            </a:r>
            <a:r>
              <a:rPr lang="en-SG" sz="2400" dirty="0" err="1"/>
              <a:t>Dr.</a:t>
            </a:r>
            <a:r>
              <a:rPr lang="en-SG" sz="2400" dirty="0"/>
              <a:t> </a:t>
            </a:r>
            <a:r>
              <a:rPr lang="en-SG" sz="2400" dirty="0" err="1"/>
              <a:t>Roselina</a:t>
            </a:r>
            <a:r>
              <a:rPr lang="en-SG" sz="2400" dirty="0"/>
              <a:t> Ahmad </a:t>
            </a:r>
            <a:r>
              <a:rPr lang="en-SG" sz="2400" dirty="0" err="1"/>
              <a:t>Saufi</a:t>
            </a:r>
            <a:endParaRPr lang="en-SG" sz="2400" dirty="0"/>
          </a:p>
          <a:p>
            <a:pPr algn="r"/>
            <a:r>
              <a:rPr lang="en-SG" sz="2400" dirty="0"/>
              <a:t>Dean</a:t>
            </a:r>
          </a:p>
          <a:p>
            <a:pPr algn="r"/>
            <a:r>
              <a:rPr lang="en-SG" sz="2400" dirty="0"/>
              <a:t>Faculty of Entrepreneurship and Business</a:t>
            </a:r>
          </a:p>
          <a:p>
            <a:pPr algn="r"/>
            <a:r>
              <a:rPr lang="en-SG" sz="2400" dirty="0" err="1"/>
              <a:t>Universiti</a:t>
            </a:r>
            <a:r>
              <a:rPr lang="en-SG" sz="2400" dirty="0"/>
              <a:t> Malaysia Kelantan, MALAYSIA</a:t>
            </a:r>
          </a:p>
          <a:p>
            <a:pPr algn="r"/>
            <a:endParaRPr lang="en-SG" sz="2400" dirty="0"/>
          </a:p>
          <a:p>
            <a:pPr algn="r"/>
            <a:r>
              <a:rPr lang="en-SG" sz="2400" dirty="0"/>
              <a:t>1 July 2020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9190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14"/>
          <p:cNvSpPr/>
          <p:nvPr/>
        </p:nvSpPr>
        <p:spPr>
          <a:xfrm rot="2074258">
            <a:off x="2887527" y="5409229"/>
            <a:ext cx="1032527" cy="194732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44" name="矩形 14"/>
          <p:cNvSpPr/>
          <p:nvPr/>
        </p:nvSpPr>
        <p:spPr>
          <a:xfrm rot="2074258">
            <a:off x="2582832" y="4361286"/>
            <a:ext cx="1032527" cy="194732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45" name="组合 32"/>
          <p:cNvGrpSpPr/>
          <p:nvPr/>
        </p:nvGrpSpPr>
        <p:grpSpPr>
          <a:xfrm rot="5438413">
            <a:off x="3842984" y="2403804"/>
            <a:ext cx="186159" cy="7065287"/>
            <a:chOff x="1601672" y="-1118831"/>
            <a:chExt cx="102209" cy="914400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矩形 34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14"/>
          <p:cNvSpPr/>
          <p:nvPr/>
        </p:nvSpPr>
        <p:spPr>
          <a:xfrm rot="2074258">
            <a:off x="2300314" y="3324095"/>
            <a:ext cx="1032527" cy="194732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1" name="矩形 14"/>
          <p:cNvSpPr/>
          <p:nvPr/>
        </p:nvSpPr>
        <p:spPr>
          <a:xfrm rot="2074258">
            <a:off x="2060385" y="2264097"/>
            <a:ext cx="1032527" cy="1935943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13648 w 1237784"/>
              <a:gd name="connsiteY3" fmla="*/ 838862 h 2334439"/>
              <a:gd name="connsiteX4" fmla="*/ 1224136 w 1237784"/>
              <a:gd name="connsiteY4" fmla="*/ 0 h 2334439"/>
              <a:gd name="connsiteX0" fmla="*/ 1237784 w 1237784"/>
              <a:gd name="connsiteY0" fmla="*/ 0 h 2320791"/>
              <a:gd name="connsiteX1" fmla="*/ 1237784 w 1237784"/>
              <a:gd name="connsiteY1" fmla="*/ 1472187 h 2320791"/>
              <a:gd name="connsiteX2" fmla="*/ 0 w 1237784"/>
              <a:gd name="connsiteY2" fmla="*/ 2320791 h 2320791"/>
              <a:gd name="connsiteX3" fmla="*/ 13648 w 1237784"/>
              <a:gd name="connsiteY3" fmla="*/ 825214 h 2320791"/>
              <a:gd name="connsiteX4" fmla="*/ 1237784 w 1237784"/>
              <a:gd name="connsiteY4" fmla="*/ 0 h 23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20791">
                <a:moveTo>
                  <a:pt x="1237784" y="0"/>
                </a:moveTo>
                <a:lnTo>
                  <a:pt x="1237784" y="1472187"/>
                </a:lnTo>
                <a:lnTo>
                  <a:pt x="0" y="2320791"/>
                </a:lnTo>
                <a:lnTo>
                  <a:pt x="13648" y="825214"/>
                </a:lnTo>
                <a:lnTo>
                  <a:pt x="1237784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22" name="组合 29"/>
          <p:cNvGrpSpPr/>
          <p:nvPr/>
        </p:nvGrpSpPr>
        <p:grpSpPr>
          <a:xfrm rot="5438413">
            <a:off x="3629863" y="-551821"/>
            <a:ext cx="186196" cy="6733319"/>
            <a:chOff x="1601672" y="-1118831"/>
            <a:chExt cx="102209" cy="91440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31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32"/>
          <p:cNvGrpSpPr/>
          <p:nvPr/>
        </p:nvGrpSpPr>
        <p:grpSpPr>
          <a:xfrm rot="5438413">
            <a:off x="3842985" y="1366614"/>
            <a:ext cx="186159" cy="7065287"/>
            <a:chOff x="1601672" y="-1118831"/>
            <a:chExt cx="102209" cy="914400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34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14"/>
          <p:cNvSpPr/>
          <p:nvPr/>
        </p:nvSpPr>
        <p:spPr>
          <a:xfrm rot="2074258">
            <a:off x="1768010" y="1237607"/>
            <a:ext cx="1032527" cy="194732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29" name="组合 36"/>
          <p:cNvGrpSpPr/>
          <p:nvPr/>
        </p:nvGrpSpPr>
        <p:grpSpPr>
          <a:xfrm rot="5438413">
            <a:off x="3181651" y="-738720"/>
            <a:ext cx="308547" cy="5101853"/>
            <a:chOff x="1601672" y="-1118831"/>
            <a:chExt cx="154368" cy="91440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886368" y="3382760"/>
              <a:ext cx="9144000" cy="14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矩形 38"/>
            <p:cNvSpPr/>
            <p:nvPr/>
          </p:nvSpPr>
          <p:spPr>
            <a:xfrm rot="5400000">
              <a:off x="-2127855" y="3519836"/>
              <a:ext cx="7477054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 rot="5438413">
            <a:off x="3501517" y="373829"/>
            <a:ext cx="224036" cy="6949539"/>
            <a:chOff x="1601672" y="-1118831"/>
            <a:chExt cx="102209" cy="9144000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矩形 41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05544" y="1845161"/>
            <a:ext cx="557457" cy="571057"/>
            <a:chOff x="3886560" y="2241615"/>
            <a:chExt cx="557457" cy="571057"/>
          </a:xfrm>
        </p:grpSpPr>
        <p:sp>
          <p:nvSpPr>
            <p:cNvPr id="54" name="Freeform 53"/>
            <p:cNvSpPr/>
            <p:nvPr/>
          </p:nvSpPr>
          <p:spPr>
            <a:xfrm>
              <a:off x="3886560" y="2315736"/>
              <a:ext cx="496936" cy="496936"/>
            </a:xfrm>
            <a:custGeom>
              <a:avLst/>
              <a:gdLst>
                <a:gd name="connsiteX0" fmla="*/ 0 w 787288"/>
                <a:gd name="connsiteY0" fmla="*/ 0 h 787288"/>
                <a:gd name="connsiteX1" fmla="*/ 787288 w 787288"/>
                <a:gd name="connsiteY1" fmla="*/ 0 h 787288"/>
                <a:gd name="connsiteX2" fmla="*/ 787288 w 787288"/>
                <a:gd name="connsiteY2" fmla="*/ 787288 h 787288"/>
                <a:gd name="connsiteX3" fmla="*/ 0 w 787288"/>
                <a:gd name="connsiteY3" fmla="*/ 787288 h 787288"/>
                <a:gd name="connsiteX4" fmla="*/ 0 w 787288"/>
                <a:gd name="connsiteY4" fmla="*/ 0 h 787288"/>
                <a:gd name="connsiteX5" fmla="*/ 107174 w 787288"/>
                <a:gd name="connsiteY5" fmla="*/ 114089 h 787288"/>
                <a:gd name="connsiteX6" fmla="*/ 107174 w 787288"/>
                <a:gd name="connsiteY6" fmla="*/ 687029 h 787288"/>
                <a:gd name="connsiteX7" fmla="*/ 680114 w 787288"/>
                <a:gd name="connsiteY7" fmla="*/ 687029 h 787288"/>
                <a:gd name="connsiteX8" fmla="*/ 680114 w 787288"/>
                <a:gd name="connsiteY8" fmla="*/ 114089 h 787288"/>
                <a:gd name="connsiteX9" fmla="*/ 107174 w 787288"/>
                <a:gd name="connsiteY9" fmla="*/ 114089 h 7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288" h="787288">
                  <a:moveTo>
                    <a:pt x="0" y="0"/>
                  </a:moveTo>
                  <a:lnTo>
                    <a:pt x="787288" y="0"/>
                  </a:lnTo>
                  <a:lnTo>
                    <a:pt x="787288" y="787288"/>
                  </a:lnTo>
                  <a:lnTo>
                    <a:pt x="0" y="787288"/>
                  </a:lnTo>
                  <a:lnTo>
                    <a:pt x="0" y="0"/>
                  </a:lnTo>
                  <a:close/>
                  <a:moveTo>
                    <a:pt x="107174" y="114089"/>
                  </a:moveTo>
                  <a:lnTo>
                    <a:pt x="107174" y="687029"/>
                  </a:lnTo>
                  <a:lnTo>
                    <a:pt x="680114" y="687029"/>
                  </a:lnTo>
                  <a:lnTo>
                    <a:pt x="680114" y="114089"/>
                  </a:lnTo>
                  <a:lnTo>
                    <a:pt x="107174" y="114089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3"/>
            <p:cNvSpPr>
              <a:spLocks noChangeArrowheads="1"/>
            </p:cNvSpPr>
            <p:nvPr/>
          </p:nvSpPr>
          <p:spPr bwMode="auto">
            <a:xfrm>
              <a:off x="4025508" y="2241615"/>
              <a:ext cx="418509" cy="440305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6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24842" y="2897389"/>
            <a:ext cx="557457" cy="571057"/>
            <a:chOff x="3886560" y="2241615"/>
            <a:chExt cx="557457" cy="571057"/>
          </a:xfrm>
        </p:grpSpPr>
        <p:sp>
          <p:nvSpPr>
            <p:cNvPr id="58" name="Freeform 57"/>
            <p:cNvSpPr/>
            <p:nvPr/>
          </p:nvSpPr>
          <p:spPr>
            <a:xfrm>
              <a:off x="3886560" y="2315736"/>
              <a:ext cx="496936" cy="496936"/>
            </a:xfrm>
            <a:custGeom>
              <a:avLst/>
              <a:gdLst>
                <a:gd name="connsiteX0" fmla="*/ 0 w 787288"/>
                <a:gd name="connsiteY0" fmla="*/ 0 h 787288"/>
                <a:gd name="connsiteX1" fmla="*/ 787288 w 787288"/>
                <a:gd name="connsiteY1" fmla="*/ 0 h 787288"/>
                <a:gd name="connsiteX2" fmla="*/ 787288 w 787288"/>
                <a:gd name="connsiteY2" fmla="*/ 787288 h 787288"/>
                <a:gd name="connsiteX3" fmla="*/ 0 w 787288"/>
                <a:gd name="connsiteY3" fmla="*/ 787288 h 787288"/>
                <a:gd name="connsiteX4" fmla="*/ 0 w 787288"/>
                <a:gd name="connsiteY4" fmla="*/ 0 h 787288"/>
                <a:gd name="connsiteX5" fmla="*/ 107174 w 787288"/>
                <a:gd name="connsiteY5" fmla="*/ 114089 h 787288"/>
                <a:gd name="connsiteX6" fmla="*/ 107174 w 787288"/>
                <a:gd name="connsiteY6" fmla="*/ 687029 h 787288"/>
                <a:gd name="connsiteX7" fmla="*/ 680114 w 787288"/>
                <a:gd name="connsiteY7" fmla="*/ 687029 h 787288"/>
                <a:gd name="connsiteX8" fmla="*/ 680114 w 787288"/>
                <a:gd name="connsiteY8" fmla="*/ 114089 h 787288"/>
                <a:gd name="connsiteX9" fmla="*/ 107174 w 787288"/>
                <a:gd name="connsiteY9" fmla="*/ 114089 h 7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288" h="787288">
                  <a:moveTo>
                    <a:pt x="0" y="0"/>
                  </a:moveTo>
                  <a:lnTo>
                    <a:pt x="787288" y="0"/>
                  </a:lnTo>
                  <a:lnTo>
                    <a:pt x="787288" y="787288"/>
                  </a:lnTo>
                  <a:lnTo>
                    <a:pt x="0" y="787288"/>
                  </a:lnTo>
                  <a:lnTo>
                    <a:pt x="0" y="0"/>
                  </a:lnTo>
                  <a:close/>
                  <a:moveTo>
                    <a:pt x="107174" y="114089"/>
                  </a:moveTo>
                  <a:lnTo>
                    <a:pt x="107174" y="687029"/>
                  </a:lnTo>
                  <a:lnTo>
                    <a:pt x="680114" y="687029"/>
                  </a:lnTo>
                  <a:lnTo>
                    <a:pt x="680114" y="114089"/>
                  </a:lnTo>
                  <a:lnTo>
                    <a:pt x="107174" y="114089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33"/>
            <p:cNvSpPr>
              <a:spLocks noChangeArrowheads="1"/>
            </p:cNvSpPr>
            <p:nvPr/>
          </p:nvSpPr>
          <p:spPr bwMode="auto">
            <a:xfrm>
              <a:off x="4025508" y="2241615"/>
              <a:ext cx="418509" cy="440305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6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2634096" y="4035482"/>
            <a:ext cx="496936" cy="496936"/>
          </a:xfrm>
          <a:custGeom>
            <a:avLst/>
            <a:gdLst>
              <a:gd name="connsiteX0" fmla="*/ 0 w 787288"/>
              <a:gd name="connsiteY0" fmla="*/ 0 h 787288"/>
              <a:gd name="connsiteX1" fmla="*/ 787288 w 787288"/>
              <a:gd name="connsiteY1" fmla="*/ 0 h 787288"/>
              <a:gd name="connsiteX2" fmla="*/ 787288 w 787288"/>
              <a:gd name="connsiteY2" fmla="*/ 787288 h 787288"/>
              <a:gd name="connsiteX3" fmla="*/ 0 w 787288"/>
              <a:gd name="connsiteY3" fmla="*/ 787288 h 787288"/>
              <a:gd name="connsiteX4" fmla="*/ 0 w 787288"/>
              <a:gd name="connsiteY4" fmla="*/ 0 h 787288"/>
              <a:gd name="connsiteX5" fmla="*/ 107174 w 787288"/>
              <a:gd name="connsiteY5" fmla="*/ 114089 h 787288"/>
              <a:gd name="connsiteX6" fmla="*/ 107174 w 787288"/>
              <a:gd name="connsiteY6" fmla="*/ 687029 h 787288"/>
              <a:gd name="connsiteX7" fmla="*/ 680114 w 787288"/>
              <a:gd name="connsiteY7" fmla="*/ 687029 h 787288"/>
              <a:gd name="connsiteX8" fmla="*/ 680114 w 787288"/>
              <a:gd name="connsiteY8" fmla="*/ 114089 h 787288"/>
              <a:gd name="connsiteX9" fmla="*/ 107174 w 787288"/>
              <a:gd name="connsiteY9" fmla="*/ 114089 h 7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288" h="787288">
                <a:moveTo>
                  <a:pt x="0" y="0"/>
                </a:moveTo>
                <a:lnTo>
                  <a:pt x="787288" y="0"/>
                </a:lnTo>
                <a:lnTo>
                  <a:pt x="787288" y="787288"/>
                </a:lnTo>
                <a:lnTo>
                  <a:pt x="0" y="787288"/>
                </a:lnTo>
                <a:lnTo>
                  <a:pt x="0" y="0"/>
                </a:lnTo>
                <a:close/>
                <a:moveTo>
                  <a:pt x="107174" y="114089"/>
                </a:moveTo>
                <a:lnTo>
                  <a:pt x="107174" y="687029"/>
                </a:lnTo>
                <a:lnTo>
                  <a:pt x="680114" y="687029"/>
                </a:lnTo>
                <a:lnTo>
                  <a:pt x="680114" y="114089"/>
                </a:lnTo>
                <a:lnTo>
                  <a:pt x="107174" y="114089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8211" y="4951204"/>
            <a:ext cx="557457" cy="571057"/>
            <a:chOff x="3886560" y="2241615"/>
            <a:chExt cx="557457" cy="571057"/>
          </a:xfrm>
        </p:grpSpPr>
        <p:sp>
          <p:nvSpPr>
            <p:cNvPr id="64" name="Freeform 63"/>
            <p:cNvSpPr/>
            <p:nvPr/>
          </p:nvSpPr>
          <p:spPr>
            <a:xfrm>
              <a:off x="3886560" y="2315736"/>
              <a:ext cx="496936" cy="496936"/>
            </a:xfrm>
            <a:custGeom>
              <a:avLst/>
              <a:gdLst>
                <a:gd name="connsiteX0" fmla="*/ 0 w 787288"/>
                <a:gd name="connsiteY0" fmla="*/ 0 h 787288"/>
                <a:gd name="connsiteX1" fmla="*/ 787288 w 787288"/>
                <a:gd name="connsiteY1" fmla="*/ 0 h 787288"/>
                <a:gd name="connsiteX2" fmla="*/ 787288 w 787288"/>
                <a:gd name="connsiteY2" fmla="*/ 787288 h 787288"/>
                <a:gd name="connsiteX3" fmla="*/ 0 w 787288"/>
                <a:gd name="connsiteY3" fmla="*/ 787288 h 787288"/>
                <a:gd name="connsiteX4" fmla="*/ 0 w 787288"/>
                <a:gd name="connsiteY4" fmla="*/ 0 h 787288"/>
                <a:gd name="connsiteX5" fmla="*/ 107174 w 787288"/>
                <a:gd name="connsiteY5" fmla="*/ 114089 h 787288"/>
                <a:gd name="connsiteX6" fmla="*/ 107174 w 787288"/>
                <a:gd name="connsiteY6" fmla="*/ 687029 h 787288"/>
                <a:gd name="connsiteX7" fmla="*/ 680114 w 787288"/>
                <a:gd name="connsiteY7" fmla="*/ 687029 h 787288"/>
                <a:gd name="connsiteX8" fmla="*/ 680114 w 787288"/>
                <a:gd name="connsiteY8" fmla="*/ 114089 h 787288"/>
                <a:gd name="connsiteX9" fmla="*/ 107174 w 787288"/>
                <a:gd name="connsiteY9" fmla="*/ 114089 h 7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288" h="787288">
                  <a:moveTo>
                    <a:pt x="0" y="0"/>
                  </a:moveTo>
                  <a:lnTo>
                    <a:pt x="787288" y="0"/>
                  </a:lnTo>
                  <a:lnTo>
                    <a:pt x="787288" y="787288"/>
                  </a:lnTo>
                  <a:lnTo>
                    <a:pt x="0" y="787288"/>
                  </a:lnTo>
                  <a:lnTo>
                    <a:pt x="0" y="0"/>
                  </a:lnTo>
                  <a:close/>
                  <a:moveTo>
                    <a:pt x="107174" y="114089"/>
                  </a:moveTo>
                  <a:lnTo>
                    <a:pt x="107174" y="687029"/>
                  </a:lnTo>
                  <a:lnTo>
                    <a:pt x="680114" y="687029"/>
                  </a:lnTo>
                  <a:lnTo>
                    <a:pt x="680114" y="114089"/>
                  </a:lnTo>
                  <a:lnTo>
                    <a:pt x="107174" y="114089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33"/>
            <p:cNvSpPr>
              <a:spLocks noChangeArrowheads="1"/>
            </p:cNvSpPr>
            <p:nvPr/>
          </p:nvSpPr>
          <p:spPr bwMode="auto">
            <a:xfrm>
              <a:off x="4025508" y="2241615"/>
              <a:ext cx="418509" cy="440305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6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Freeform 66"/>
          <p:cNvSpPr/>
          <p:nvPr/>
        </p:nvSpPr>
        <p:spPr>
          <a:xfrm>
            <a:off x="3261861" y="6113011"/>
            <a:ext cx="496936" cy="496936"/>
          </a:xfrm>
          <a:custGeom>
            <a:avLst/>
            <a:gdLst>
              <a:gd name="connsiteX0" fmla="*/ 0 w 787288"/>
              <a:gd name="connsiteY0" fmla="*/ 0 h 787288"/>
              <a:gd name="connsiteX1" fmla="*/ 787288 w 787288"/>
              <a:gd name="connsiteY1" fmla="*/ 0 h 787288"/>
              <a:gd name="connsiteX2" fmla="*/ 787288 w 787288"/>
              <a:gd name="connsiteY2" fmla="*/ 787288 h 787288"/>
              <a:gd name="connsiteX3" fmla="*/ 0 w 787288"/>
              <a:gd name="connsiteY3" fmla="*/ 787288 h 787288"/>
              <a:gd name="connsiteX4" fmla="*/ 0 w 787288"/>
              <a:gd name="connsiteY4" fmla="*/ 0 h 787288"/>
              <a:gd name="connsiteX5" fmla="*/ 107174 w 787288"/>
              <a:gd name="connsiteY5" fmla="*/ 114089 h 787288"/>
              <a:gd name="connsiteX6" fmla="*/ 107174 w 787288"/>
              <a:gd name="connsiteY6" fmla="*/ 687029 h 787288"/>
              <a:gd name="connsiteX7" fmla="*/ 680114 w 787288"/>
              <a:gd name="connsiteY7" fmla="*/ 687029 h 787288"/>
              <a:gd name="connsiteX8" fmla="*/ 680114 w 787288"/>
              <a:gd name="connsiteY8" fmla="*/ 114089 h 787288"/>
              <a:gd name="connsiteX9" fmla="*/ 107174 w 787288"/>
              <a:gd name="connsiteY9" fmla="*/ 114089 h 7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288" h="787288">
                <a:moveTo>
                  <a:pt x="0" y="0"/>
                </a:moveTo>
                <a:lnTo>
                  <a:pt x="787288" y="0"/>
                </a:lnTo>
                <a:lnTo>
                  <a:pt x="787288" y="787288"/>
                </a:lnTo>
                <a:lnTo>
                  <a:pt x="0" y="787288"/>
                </a:lnTo>
                <a:lnTo>
                  <a:pt x="0" y="0"/>
                </a:lnTo>
                <a:close/>
                <a:moveTo>
                  <a:pt x="107174" y="114089"/>
                </a:moveTo>
                <a:lnTo>
                  <a:pt x="107174" y="687029"/>
                </a:lnTo>
                <a:lnTo>
                  <a:pt x="680114" y="687029"/>
                </a:lnTo>
                <a:lnTo>
                  <a:pt x="680114" y="114089"/>
                </a:lnTo>
                <a:lnTo>
                  <a:pt x="107174" y="114089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45140" y="496227"/>
            <a:ext cx="6901721" cy="658777"/>
            <a:chOff x="2645140" y="496227"/>
            <a:chExt cx="6901721" cy="658777"/>
          </a:xfrm>
        </p:grpSpPr>
        <p:sp>
          <p:nvSpPr>
            <p:cNvPr id="40" name="TextBox 39"/>
            <p:cNvSpPr txBox="1"/>
            <p:nvPr/>
          </p:nvSpPr>
          <p:spPr>
            <a:xfrm>
              <a:off x="2645140" y="496227"/>
              <a:ext cx="6901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 Extrabold" charset="0"/>
                  <a:cs typeface="Arial" panose="020B0604020202020204" pitchFamily="34" charset="0"/>
                </a:rPr>
                <a:t>AGENDA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 flipH="1">
              <a:off x="5664520" y="1104960"/>
              <a:ext cx="862961" cy="50044"/>
              <a:chOff x="5012716" y="1129776"/>
              <a:chExt cx="3148718" cy="103072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012716" y="1129776"/>
                <a:ext cx="1623093" cy="10307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10165" y="1129776"/>
                <a:ext cx="660462" cy="10307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831205" y="1129776"/>
                <a:ext cx="330229" cy="10307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3234829" y="1948631"/>
            <a:ext cx="382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3510058" y="3027616"/>
            <a:ext cx="382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Evolution of Society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3761887" y="4042639"/>
            <a:ext cx="622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Corporate Culture and Society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4032313" y="5110860"/>
            <a:ext cx="614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Point to Inculcate in Corporate Culture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4357170" y="6135952"/>
            <a:ext cx="56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HRM and Corporate Culture</a:t>
            </a:r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id="{D8B06990-069F-4A1B-B865-B728EFFE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913" y="4077606"/>
            <a:ext cx="418509" cy="44030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16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50CCA5EC-30F4-4947-88D8-47DA52EC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381" y="6114390"/>
            <a:ext cx="418509" cy="44030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16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38"/>
          <p:cNvGrpSpPr>
            <a:grpSpLocks noChangeAspect="1"/>
          </p:cNvGrpSpPr>
          <p:nvPr/>
        </p:nvGrpSpPr>
        <p:grpSpPr bwMode="auto">
          <a:xfrm>
            <a:off x="10005494" y="154281"/>
            <a:ext cx="2014466" cy="603556"/>
            <a:chOff x="0" y="1298"/>
            <a:chExt cx="5762" cy="1724"/>
          </a:xfrm>
        </p:grpSpPr>
        <p:sp>
          <p:nvSpPr>
            <p:cNvPr id="6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98"/>
              <a:ext cx="57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733" y="1488"/>
              <a:ext cx="4029" cy="699"/>
            </a:xfrm>
            <a:prstGeom prst="rect">
              <a:avLst/>
            </a:pr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1881" y="1632"/>
              <a:ext cx="403" cy="387"/>
            </a:xfrm>
            <a:custGeom>
              <a:avLst/>
              <a:gdLst>
                <a:gd name="T0" fmla="*/ 2147483647 w 198"/>
                <a:gd name="T1" fmla="*/ 2147483647 h 190"/>
                <a:gd name="T2" fmla="*/ 2147483647 w 198"/>
                <a:gd name="T3" fmla="*/ 2147483647 h 190"/>
                <a:gd name="T4" fmla="*/ 2147483647 w 198"/>
                <a:gd name="T5" fmla="*/ 2147483647 h 190"/>
                <a:gd name="T6" fmla="*/ 2147483647 w 198"/>
                <a:gd name="T7" fmla="*/ 2147483647 h 190"/>
                <a:gd name="T8" fmla="*/ 2147483647 w 198"/>
                <a:gd name="T9" fmla="*/ 0 h 190"/>
                <a:gd name="T10" fmla="*/ 2147483647 w 198"/>
                <a:gd name="T11" fmla="*/ 2147483647 h 190"/>
                <a:gd name="T12" fmla="*/ 2147483647 w 198"/>
                <a:gd name="T13" fmla="*/ 0 h 190"/>
                <a:gd name="T14" fmla="*/ 2147483647 w 198"/>
                <a:gd name="T15" fmla="*/ 2147483647 h 190"/>
                <a:gd name="T16" fmla="*/ 2147483647 w 198"/>
                <a:gd name="T17" fmla="*/ 2147483647 h 190"/>
                <a:gd name="T18" fmla="*/ 2147483647 w 198"/>
                <a:gd name="T19" fmla="*/ 2147483647 h 190"/>
                <a:gd name="T20" fmla="*/ 2147483647 w 198"/>
                <a:gd name="T21" fmla="*/ 2147483647 h 190"/>
                <a:gd name="T22" fmla="*/ 2147483647 w 198"/>
                <a:gd name="T23" fmla="*/ 2147483647 h 190"/>
                <a:gd name="T24" fmla="*/ 2147483647 w 198"/>
                <a:gd name="T25" fmla="*/ 2147483647 h 190"/>
                <a:gd name="T26" fmla="*/ 2147483647 w 198"/>
                <a:gd name="T27" fmla="*/ 2147483647 h 190"/>
                <a:gd name="T28" fmla="*/ 2147483647 w 198"/>
                <a:gd name="T29" fmla="*/ 2147483647 h 190"/>
                <a:gd name="T30" fmla="*/ 2147483647 w 198"/>
                <a:gd name="T31" fmla="*/ 2147483647 h 190"/>
                <a:gd name="T32" fmla="*/ 2147483647 w 198"/>
                <a:gd name="T33" fmla="*/ 2147483647 h 190"/>
                <a:gd name="T34" fmla="*/ 2147483647 w 198"/>
                <a:gd name="T35" fmla="*/ 2147483647 h 190"/>
                <a:gd name="T36" fmla="*/ 2147483647 w 198"/>
                <a:gd name="T37" fmla="*/ 2147483647 h 190"/>
                <a:gd name="T38" fmla="*/ 2147483647 w 198"/>
                <a:gd name="T39" fmla="*/ 0 h 190"/>
                <a:gd name="T40" fmla="*/ 2147483647 w 198"/>
                <a:gd name="T41" fmla="*/ 2147483647 h 190"/>
                <a:gd name="T42" fmla="*/ 2147483647 w 198"/>
                <a:gd name="T43" fmla="*/ 0 h 190"/>
                <a:gd name="T44" fmla="*/ 2147483647 w 198"/>
                <a:gd name="T45" fmla="*/ 2147483647 h 190"/>
                <a:gd name="T46" fmla="*/ 2147483647 w 198"/>
                <a:gd name="T47" fmla="*/ 2147483647 h 190"/>
                <a:gd name="T48" fmla="*/ 2147483647 w 198"/>
                <a:gd name="T49" fmla="*/ 2147483647 h 190"/>
                <a:gd name="T50" fmla="*/ 2147483647 w 198"/>
                <a:gd name="T51" fmla="*/ 2147483647 h 190"/>
                <a:gd name="T52" fmla="*/ 2147483647 w 198"/>
                <a:gd name="T53" fmla="*/ 2147483647 h 190"/>
                <a:gd name="T54" fmla="*/ 2147483647 w 198"/>
                <a:gd name="T55" fmla="*/ 2147483647 h 190"/>
                <a:gd name="T56" fmla="*/ 2147483647 w 198"/>
                <a:gd name="T57" fmla="*/ 214748364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" h="190">
                  <a:moveTo>
                    <a:pt x="160" y="71"/>
                  </a:moveTo>
                  <a:cubicBezTo>
                    <a:pt x="160" y="54"/>
                    <a:pt x="160" y="22"/>
                    <a:pt x="155" y="14"/>
                  </a:cubicBezTo>
                  <a:cubicBezTo>
                    <a:pt x="153" y="10"/>
                    <a:pt x="148" y="8"/>
                    <a:pt x="141" y="8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5"/>
                    <a:pt x="133" y="2"/>
                    <a:pt x="135" y="0"/>
                  </a:cubicBezTo>
                  <a:cubicBezTo>
                    <a:pt x="145" y="1"/>
                    <a:pt x="156" y="1"/>
                    <a:pt x="167" y="1"/>
                  </a:cubicBezTo>
                  <a:cubicBezTo>
                    <a:pt x="178" y="1"/>
                    <a:pt x="186" y="1"/>
                    <a:pt x="196" y="0"/>
                  </a:cubicBezTo>
                  <a:cubicBezTo>
                    <a:pt x="198" y="2"/>
                    <a:pt x="198" y="5"/>
                    <a:pt x="196" y="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3" y="8"/>
                    <a:pt x="177" y="11"/>
                    <a:pt x="176" y="14"/>
                  </a:cubicBezTo>
                  <a:cubicBezTo>
                    <a:pt x="172" y="24"/>
                    <a:pt x="172" y="56"/>
                    <a:pt x="172" y="7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27"/>
                    <a:pt x="168" y="153"/>
                    <a:pt x="152" y="170"/>
                  </a:cubicBezTo>
                  <a:cubicBezTo>
                    <a:pt x="140" y="183"/>
                    <a:pt x="120" y="190"/>
                    <a:pt x="99" y="190"/>
                  </a:cubicBezTo>
                  <a:cubicBezTo>
                    <a:pt x="80" y="190"/>
                    <a:pt x="60" y="186"/>
                    <a:pt x="47" y="175"/>
                  </a:cubicBezTo>
                  <a:cubicBezTo>
                    <a:pt x="32" y="162"/>
                    <a:pt x="25" y="142"/>
                    <a:pt x="25" y="10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14"/>
                    <a:pt x="24" y="9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1"/>
                    <a:pt x="2" y="0"/>
                  </a:cubicBezTo>
                  <a:cubicBezTo>
                    <a:pt x="16" y="1"/>
                    <a:pt x="25" y="1"/>
                    <a:pt x="36" y="1"/>
                  </a:cubicBezTo>
                  <a:cubicBezTo>
                    <a:pt x="48" y="1"/>
                    <a:pt x="57" y="1"/>
                    <a:pt x="71" y="0"/>
                  </a:cubicBezTo>
                  <a:cubicBezTo>
                    <a:pt x="72" y="1"/>
                    <a:pt x="73" y="6"/>
                    <a:pt x="71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48" y="9"/>
                    <a:pt x="48" y="14"/>
                    <a:pt x="48" y="4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48"/>
                    <a:pt x="62" y="178"/>
                    <a:pt x="105" y="178"/>
                  </a:cubicBezTo>
                  <a:cubicBezTo>
                    <a:pt x="145" y="178"/>
                    <a:pt x="160" y="146"/>
                    <a:pt x="160" y="103"/>
                  </a:cubicBezTo>
                  <a:cubicBezTo>
                    <a:pt x="160" y="71"/>
                    <a:pt x="160" y="71"/>
                    <a:pt x="16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2259" y="1771"/>
              <a:ext cx="271" cy="240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0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19" y="37"/>
                  </a:moveTo>
                  <a:cubicBezTo>
                    <a:pt x="19" y="27"/>
                    <a:pt x="19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1" y="4"/>
                    <a:pt x="37" y="0"/>
                  </a:cubicBezTo>
                  <a:cubicBezTo>
                    <a:pt x="38" y="0"/>
                    <a:pt x="39" y="0"/>
                    <a:pt x="40" y="2"/>
                  </a:cubicBezTo>
                  <a:cubicBezTo>
                    <a:pt x="39" y="8"/>
                    <a:pt x="39" y="12"/>
                    <a:pt x="39" y="15"/>
                  </a:cubicBezTo>
                  <a:cubicBezTo>
                    <a:pt x="39" y="16"/>
                    <a:pt x="40" y="18"/>
                    <a:pt x="42" y="18"/>
                  </a:cubicBezTo>
                  <a:cubicBezTo>
                    <a:pt x="54" y="11"/>
                    <a:pt x="67" y="4"/>
                    <a:pt x="81" y="4"/>
                  </a:cubicBezTo>
                  <a:cubicBezTo>
                    <a:pt x="105" y="4"/>
                    <a:pt x="114" y="20"/>
                    <a:pt x="114" y="38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106"/>
                    <a:pt x="115" y="109"/>
                    <a:pt x="125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3"/>
                    <a:pt x="132" y="118"/>
                    <a:pt x="130" y="118"/>
                  </a:cubicBezTo>
                  <a:cubicBezTo>
                    <a:pt x="122" y="118"/>
                    <a:pt x="114" y="118"/>
                    <a:pt x="104" y="118"/>
                  </a:cubicBezTo>
                  <a:cubicBezTo>
                    <a:pt x="94" y="118"/>
                    <a:pt x="86" y="118"/>
                    <a:pt x="78" y="118"/>
                  </a:cubicBezTo>
                  <a:cubicBezTo>
                    <a:pt x="76" y="118"/>
                    <a:pt x="76" y="113"/>
                    <a:pt x="77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3" y="109"/>
                    <a:pt x="93" y="106"/>
                    <a:pt x="93" y="86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9"/>
                    <a:pt x="86" y="17"/>
                    <a:pt x="67" y="17"/>
                  </a:cubicBezTo>
                  <a:cubicBezTo>
                    <a:pt x="57" y="17"/>
                    <a:pt x="47" y="22"/>
                    <a:pt x="43" y="27"/>
                  </a:cubicBezTo>
                  <a:cubicBezTo>
                    <a:pt x="40" y="32"/>
                    <a:pt x="39" y="35"/>
                    <a:pt x="39" y="44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09"/>
                    <a:pt x="5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7" y="113"/>
                    <a:pt x="56" y="118"/>
                    <a:pt x="54" y="118"/>
                  </a:cubicBezTo>
                  <a:cubicBezTo>
                    <a:pt x="47" y="118"/>
                    <a:pt x="39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9" y="106"/>
                    <a:pt x="19" y="86"/>
                  </a:cubicBezTo>
                  <a:cubicBezTo>
                    <a:pt x="19" y="37"/>
                    <a:pt x="19" y="37"/>
                    <a:pt x="1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2532" y="1634"/>
              <a:ext cx="117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2" y="14"/>
                  </a:moveTo>
                  <a:cubicBezTo>
                    <a:pt x="42" y="24"/>
                    <a:pt x="35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8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1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2631" y="1785"/>
              <a:ext cx="256" cy="234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0 h 115"/>
                <a:gd name="T8" fmla="*/ 2147483647 w 126"/>
                <a:gd name="T9" fmla="*/ 2147483647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0 h 115"/>
                <a:gd name="T34" fmla="*/ 2147483647 w 126"/>
                <a:gd name="T35" fmla="*/ 2147483647 h 115"/>
                <a:gd name="T36" fmla="*/ 2147483647 w 126"/>
                <a:gd name="T37" fmla="*/ 0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115">
                  <a:moveTo>
                    <a:pt x="24" y="28"/>
                  </a:moveTo>
                  <a:cubicBezTo>
                    <a:pt x="20" y="18"/>
                    <a:pt x="18" y="9"/>
                    <a:pt x="8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10" y="0"/>
                    <a:pt x="20" y="1"/>
                    <a:pt x="29" y="1"/>
                  </a:cubicBezTo>
                  <a:cubicBezTo>
                    <a:pt x="37" y="1"/>
                    <a:pt x="42" y="0"/>
                    <a:pt x="52" y="0"/>
                  </a:cubicBezTo>
                  <a:cubicBezTo>
                    <a:pt x="54" y="1"/>
                    <a:pt x="54" y="5"/>
                    <a:pt x="5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9"/>
                    <a:pt x="40" y="10"/>
                    <a:pt x="43" y="18"/>
                  </a:cubicBezTo>
                  <a:cubicBezTo>
                    <a:pt x="49" y="38"/>
                    <a:pt x="57" y="57"/>
                    <a:pt x="63" y="72"/>
                  </a:cubicBezTo>
                  <a:cubicBezTo>
                    <a:pt x="66" y="77"/>
                    <a:pt x="67" y="80"/>
                    <a:pt x="68" y="81"/>
                  </a:cubicBezTo>
                  <a:cubicBezTo>
                    <a:pt x="69" y="80"/>
                    <a:pt x="71" y="76"/>
                    <a:pt x="73" y="70"/>
                  </a:cubicBezTo>
                  <a:cubicBezTo>
                    <a:pt x="77" y="61"/>
                    <a:pt x="86" y="36"/>
                    <a:pt x="89" y="29"/>
                  </a:cubicBezTo>
                  <a:cubicBezTo>
                    <a:pt x="93" y="19"/>
                    <a:pt x="94" y="13"/>
                    <a:pt x="94" y="12"/>
                  </a:cubicBezTo>
                  <a:cubicBezTo>
                    <a:pt x="94" y="9"/>
                    <a:pt x="93" y="8"/>
                    <a:pt x="89" y="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1" y="1"/>
                    <a:pt x="83" y="0"/>
                  </a:cubicBezTo>
                  <a:cubicBezTo>
                    <a:pt x="92" y="0"/>
                    <a:pt x="99" y="1"/>
                    <a:pt x="104" y="1"/>
                  </a:cubicBezTo>
                  <a:cubicBezTo>
                    <a:pt x="111" y="1"/>
                    <a:pt x="116" y="0"/>
                    <a:pt x="124" y="0"/>
                  </a:cubicBezTo>
                  <a:cubicBezTo>
                    <a:pt x="126" y="1"/>
                    <a:pt x="126" y="5"/>
                    <a:pt x="124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9"/>
                    <a:pt x="108" y="16"/>
                    <a:pt x="100" y="32"/>
                  </a:cubicBezTo>
                  <a:cubicBezTo>
                    <a:pt x="96" y="39"/>
                    <a:pt x="79" y="80"/>
                    <a:pt x="74" y="91"/>
                  </a:cubicBezTo>
                  <a:cubicBezTo>
                    <a:pt x="71" y="98"/>
                    <a:pt x="68" y="104"/>
                    <a:pt x="65" y="114"/>
                  </a:cubicBezTo>
                  <a:cubicBezTo>
                    <a:pt x="64" y="115"/>
                    <a:pt x="63" y="115"/>
                    <a:pt x="62" y="115"/>
                  </a:cubicBezTo>
                  <a:cubicBezTo>
                    <a:pt x="61" y="115"/>
                    <a:pt x="59" y="115"/>
                    <a:pt x="58" y="114"/>
                  </a:cubicBezTo>
                  <a:cubicBezTo>
                    <a:pt x="56" y="106"/>
                    <a:pt x="52" y="95"/>
                    <a:pt x="48" y="85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5" name="Freeform 44"/>
            <p:cNvSpPr>
              <a:spLocks noEditPoints="1"/>
            </p:cNvSpPr>
            <p:nvPr/>
          </p:nvSpPr>
          <p:spPr bwMode="auto">
            <a:xfrm>
              <a:off x="2871" y="1779"/>
              <a:ext cx="195" cy="240"/>
            </a:xfrm>
            <a:custGeom>
              <a:avLst/>
              <a:gdLst>
                <a:gd name="T0" fmla="*/ 2147483647 w 96"/>
                <a:gd name="T1" fmla="*/ 2147483647 h 118"/>
                <a:gd name="T2" fmla="*/ 2147483647 w 96"/>
                <a:gd name="T3" fmla="*/ 2147483647 h 118"/>
                <a:gd name="T4" fmla="*/ 2147483647 w 96"/>
                <a:gd name="T5" fmla="*/ 2147483647 h 118"/>
                <a:gd name="T6" fmla="*/ 2147483647 w 96"/>
                <a:gd name="T7" fmla="*/ 0 h 118"/>
                <a:gd name="T8" fmla="*/ 0 w 96"/>
                <a:gd name="T9" fmla="*/ 2147483647 h 118"/>
                <a:gd name="T10" fmla="*/ 2147483647 w 96"/>
                <a:gd name="T11" fmla="*/ 2147483647 h 118"/>
                <a:gd name="T12" fmla="*/ 2147483647 w 96"/>
                <a:gd name="T13" fmla="*/ 2147483647 h 118"/>
                <a:gd name="T14" fmla="*/ 2147483647 w 96"/>
                <a:gd name="T15" fmla="*/ 2147483647 h 118"/>
                <a:gd name="T16" fmla="*/ 2147483647 w 96"/>
                <a:gd name="T17" fmla="*/ 2147483647 h 118"/>
                <a:gd name="T18" fmla="*/ 2147483647 w 96"/>
                <a:gd name="T19" fmla="*/ 2147483647 h 118"/>
                <a:gd name="T20" fmla="*/ 2147483647 w 96"/>
                <a:gd name="T21" fmla="*/ 2147483647 h 118"/>
                <a:gd name="T22" fmla="*/ 2147483647 w 96"/>
                <a:gd name="T23" fmla="*/ 2147483647 h 118"/>
                <a:gd name="T24" fmla="*/ 2147483647 w 96"/>
                <a:gd name="T25" fmla="*/ 2147483647 h 118"/>
                <a:gd name="T26" fmla="*/ 2147483647 w 96"/>
                <a:gd name="T27" fmla="*/ 2147483647 h 118"/>
                <a:gd name="T28" fmla="*/ 2147483647 w 96"/>
                <a:gd name="T29" fmla="*/ 2147483647 h 118"/>
                <a:gd name="T30" fmla="*/ 2147483647 w 96"/>
                <a:gd name="T31" fmla="*/ 2147483647 h 118"/>
                <a:gd name="T32" fmla="*/ 2147483647 w 96"/>
                <a:gd name="T33" fmla="*/ 2147483647 h 118"/>
                <a:gd name="T34" fmla="*/ 2147483647 w 96"/>
                <a:gd name="T35" fmla="*/ 2147483647 h 118"/>
                <a:gd name="T36" fmla="*/ 2147483647 w 96"/>
                <a:gd name="T37" fmla="*/ 2147483647 h 118"/>
                <a:gd name="T38" fmla="*/ 2147483647 w 96"/>
                <a:gd name="T39" fmla="*/ 214748364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18">
                  <a:moveTo>
                    <a:pt x="78" y="42"/>
                  </a:moveTo>
                  <a:cubicBezTo>
                    <a:pt x="90" y="42"/>
                    <a:pt x="94" y="42"/>
                    <a:pt x="94" y="40"/>
                  </a:cubicBezTo>
                  <a:cubicBezTo>
                    <a:pt x="95" y="39"/>
                    <a:pt x="95" y="37"/>
                    <a:pt x="95" y="33"/>
                  </a:cubicBezTo>
                  <a:cubicBezTo>
                    <a:pt x="95" y="16"/>
                    <a:pt x="80" y="0"/>
                    <a:pt x="56" y="0"/>
                  </a:cubicBezTo>
                  <a:cubicBezTo>
                    <a:pt x="22" y="0"/>
                    <a:pt x="0" y="28"/>
                    <a:pt x="0" y="63"/>
                  </a:cubicBezTo>
                  <a:cubicBezTo>
                    <a:pt x="0" y="75"/>
                    <a:pt x="3" y="88"/>
                    <a:pt x="11" y="99"/>
                  </a:cubicBezTo>
                  <a:cubicBezTo>
                    <a:pt x="20" y="110"/>
                    <a:pt x="34" y="118"/>
                    <a:pt x="52" y="118"/>
                  </a:cubicBezTo>
                  <a:cubicBezTo>
                    <a:pt x="66" y="118"/>
                    <a:pt x="87" y="111"/>
                    <a:pt x="96" y="92"/>
                  </a:cubicBezTo>
                  <a:cubicBezTo>
                    <a:pt x="95" y="89"/>
                    <a:pt x="94" y="87"/>
                    <a:pt x="91" y="88"/>
                  </a:cubicBezTo>
                  <a:cubicBezTo>
                    <a:pt x="82" y="99"/>
                    <a:pt x="74" y="102"/>
                    <a:pt x="65" y="102"/>
                  </a:cubicBezTo>
                  <a:cubicBezTo>
                    <a:pt x="35" y="102"/>
                    <a:pt x="19" y="78"/>
                    <a:pt x="19" y="50"/>
                  </a:cubicBezTo>
                  <a:cubicBezTo>
                    <a:pt x="19" y="43"/>
                    <a:pt x="19" y="42"/>
                    <a:pt x="26" y="42"/>
                  </a:cubicBezTo>
                  <a:cubicBezTo>
                    <a:pt x="78" y="42"/>
                    <a:pt x="78" y="42"/>
                    <a:pt x="78" y="42"/>
                  </a:cubicBezTo>
                  <a:moveTo>
                    <a:pt x="24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23"/>
                    <a:pt x="36" y="8"/>
                    <a:pt x="53" y="8"/>
                  </a:cubicBezTo>
                  <a:cubicBezTo>
                    <a:pt x="69" y="8"/>
                    <a:pt x="74" y="18"/>
                    <a:pt x="74" y="26"/>
                  </a:cubicBezTo>
                  <a:cubicBezTo>
                    <a:pt x="74" y="29"/>
                    <a:pt x="73" y="30"/>
                    <a:pt x="73" y="31"/>
                  </a:cubicBezTo>
                  <a:cubicBezTo>
                    <a:pt x="70" y="33"/>
                    <a:pt x="64" y="34"/>
                    <a:pt x="44" y="3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3068" y="1771"/>
              <a:ext cx="169" cy="240"/>
            </a:xfrm>
            <a:custGeom>
              <a:avLst/>
              <a:gdLst>
                <a:gd name="T0" fmla="*/ 2147483647 w 83"/>
                <a:gd name="T1" fmla="*/ 2147483647 h 118"/>
                <a:gd name="T2" fmla="*/ 2147483647 w 83"/>
                <a:gd name="T3" fmla="*/ 2147483647 h 118"/>
                <a:gd name="T4" fmla="*/ 2147483647 w 83"/>
                <a:gd name="T5" fmla="*/ 2147483647 h 118"/>
                <a:gd name="T6" fmla="*/ 2147483647 w 83"/>
                <a:gd name="T7" fmla="*/ 2147483647 h 118"/>
                <a:gd name="T8" fmla="*/ 2147483647 w 83"/>
                <a:gd name="T9" fmla="*/ 0 h 118"/>
                <a:gd name="T10" fmla="*/ 2147483647 w 83"/>
                <a:gd name="T11" fmla="*/ 2147483647 h 118"/>
                <a:gd name="T12" fmla="*/ 2147483647 w 83"/>
                <a:gd name="T13" fmla="*/ 2147483647 h 118"/>
                <a:gd name="T14" fmla="*/ 2147483647 w 83"/>
                <a:gd name="T15" fmla="*/ 2147483647 h 118"/>
                <a:gd name="T16" fmla="*/ 2147483647 w 83"/>
                <a:gd name="T17" fmla="*/ 2147483647 h 118"/>
                <a:gd name="T18" fmla="*/ 2147483647 w 83"/>
                <a:gd name="T19" fmla="*/ 2147483647 h 118"/>
                <a:gd name="T20" fmla="*/ 2147483647 w 83"/>
                <a:gd name="T21" fmla="*/ 2147483647 h 118"/>
                <a:gd name="T22" fmla="*/ 2147483647 w 83"/>
                <a:gd name="T23" fmla="*/ 2147483647 h 118"/>
                <a:gd name="T24" fmla="*/ 2147483647 w 83"/>
                <a:gd name="T25" fmla="*/ 2147483647 h 118"/>
                <a:gd name="T26" fmla="*/ 2147483647 w 83"/>
                <a:gd name="T27" fmla="*/ 2147483647 h 118"/>
                <a:gd name="T28" fmla="*/ 2147483647 w 83"/>
                <a:gd name="T29" fmla="*/ 2147483647 h 118"/>
                <a:gd name="T30" fmla="*/ 2147483647 w 83"/>
                <a:gd name="T31" fmla="*/ 2147483647 h 118"/>
                <a:gd name="T32" fmla="*/ 2147483647 w 83"/>
                <a:gd name="T33" fmla="*/ 2147483647 h 118"/>
                <a:gd name="T34" fmla="*/ 2147483647 w 83"/>
                <a:gd name="T35" fmla="*/ 2147483647 h 118"/>
                <a:gd name="T36" fmla="*/ 2147483647 w 83"/>
                <a:gd name="T37" fmla="*/ 2147483647 h 118"/>
                <a:gd name="T38" fmla="*/ 2147483647 w 83"/>
                <a:gd name="T39" fmla="*/ 2147483647 h 118"/>
                <a:gd name="T40" fmla="*/ 2147483647 w 83"/>
                <a:gd name="T41" fmla="*/ 2147483647 h 118"/>
                <a:gd name="T42" fmla="*/ 2147483647 w 83"/>
                <a:gd name="T43" fmla="*/ 2147483647 h 118"/>
                <a:gd name="T44" fmla="*/ 2147483647 w 83"/>
                <a:gd name="T45" fmla="*/ 2147483647 h 118"/>
                <a:gd name="T46" fmla="*/ 2147483647 w 83"/>
                <a:gd name="T47" fmla="*/ 2147483647 h 118"/>
                <a:gd name="T48" fmla="*/ 2147483647 w 83"/>
                <a:gd name="T49" fmla="*/ 2147483647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18">
                  <a:moveTo>
                    <a:pt x="18" y="37"/>
                  </a:moveTo>
                  <a:cubicBezTo>
                    <a:pt x="18" y="27"/>
                    <a:pt x="18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0" y="4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50" y="12"/>
                    <a:pt x="60" y="4"/>
                    <a:pt x="71" y="4"/>
                  </a:cubicBezTo>
                  <a:cubicBezTo>
                    <a:pt x="78" y="4"/>
                    <a:pt x="83" y="8"/>
                    <a:pt x="83" y="15"/>
                  </a:cubicBezTo>
                  <a:cubicBezTo>
                    <a:pt x="83" y="24"/>
                    <a:pt x="76" y="28"/>
                    <a:pt x="71" y="28"/>
                  </a:cubicBezTo>
                  <a:cubicBezTo>
                    <a:pt x="68" y="28"/>
                    <a:pt x="67" y="27"/>
                    <a:pt x="65" y="26"/>
                  </a:cubicBezTo>
                  <a:cubicBezTo>
                    <a:pt x="61" y="23"/>
                    <a:pt x="57" y="21"/>
                    <a:pt x="53" y="21"/>
                  </a:cubicBezTo>
                  <a:cubicBezTo>
                    <a:pt x="48" y="21"/>
                    <a:pt x="45" y="24"/>
                    <a:pt x="43" y="27"/>
                  </a:cubicBezTo>
                  <a:cubicBezTo>
                    <a:pt x="40" y="31"/>
                    <a:pt x="39" y="39"/>
                    <a:pt x="39" y="48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10"/>
                    <a:pt x="5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3"/>
                    <a:pt x="62" y="118"/>
                    <a:pt x="60" y="118"/>
                  </a:cubicBezTo>
                  <a:cubicBezTo>
                    <a:pt x="47" y="118"/>
                    <a:pt x="38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8" y="106"/>
                    <a:pt x="18" y="86"/>
                  </a:cubicBezTo>
                  <a:cubicBezTo>
                    <a:pt x="18" y="37"/>
                    <a:pt x="18" y="37"/>
                    <a:pt x="1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3228" y="1779"/>
              <a:ext cx="151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0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0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8" name="Freeform 47"/>
            <p:cNvSpPr>
              <a:spLocks noEditPoints="1"/>
            </p:cNvSpPr>
            <p:nvPr/>
          </p:nvSpPr>
          <p:spPr bwMode="auto">
            <a:xfrm>
              <a:off x="3389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6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3509" y="1746"/>
              <a:ext cx="154" cy="273"/>
            </a:xfrm>
            <a:custGeom>
              <a:avLst/>
              <a:gdLst>
                <a:gd name="T0" fmla="*/ 2147483647 w 76"/>
                <a:gd name="T1" fmla="*/ 2147483647 h 134"/>
                <a:gd name="T2" fmla="*/ 2147483647 w 76"/>
                <a:gd name="T3" fmla="*/ 2147483647 h 134"/>
                <a:gd name="T4" fmla="*/ 2147483647 w 76"/>
                <a:gd name="T5" fmla="*/ 2147483647 h 134"/>
                <a:gd name="T6" fmla="*/ 2147483647 w 76"/>
                <a:gd name="T7" fmla="*/ 2147483647 h 134"/>
                <a:gd name="T8" fmla="*/ 2147483647 w 76"/>
                <a:gd name="T9" fmla="*/ 2147483647 h 134"/>
                <a:gd name="T10" fmla="*/ 2147483647 w 76"/>
                <a:gd name="T11" fmla="*/ 2147483647 h 134"/>
                <a:gd name="T12" fmla="*/ 2147483647 w 76"/>
                <a:gd name="T13" fmla="*/ 2147483647 h 134"/>
                <a:gd name="T14" fmla="*/ 2147483647 w 76"/>
                <a:gd name="T15" fmla="*/ 2147483647 h 134"/>
                <a:gd name="T16" fmla="*/ 2147483647 w 76"/>
                <a:gd name="T17" fmla="*/ 2147483647 h 134"/>
                <a:gd name="T18" fmla="*/ 2147483647 w 76"/>
                <a:gd name="T19" fmla="*/ 2147483647 h 134"/>
                <a:gd name="T20" fmla="*/ 2147483647 w 76"/>
                <a:gd name="T21" fmla="*/ 2147483647 h 134"/>
                <a:gd name="T22" fmla="*/ 2147483647 w 76"/>
                <a:gd name="T23" fmla="*/ 2147483647 h 134"/>
                <a:gd name="T24" fmla="*/ 2147483647 w 76"/>
                <a:gd name="T25" fmla="*/ 2147483647 h 134"/>
                <a:gd name="T26" fmla="*/ 2147483647 w 76"/>
                <a:gd name="T27" fmla="*/ 2147483647 h 134"/>
                <a:gd name="T28" fmla="*/ 2147483647 w 76"/>
                <a:gd name="T29" fmla="*/ 0 h 134"/>
                <a:gd name="T30" fmla="*/ 2147483647 w 76"/>
                <a:gd name="T31" fmla="*/ 2147483647 h 134"/>
                <a:gd name="T32" fmla="*/ 2147483647 w 76"/>
                <a:gd name="T33" fmla="*/ 2147483647 h 134"/>
                <a:gd name="T34" fmla="*/ 2147483647 w 76"/>
                <a:gd name="T35" fmla="*/ 2147483647 h 134"/>
                <a:gd name="T36" fmla="*/ 2147483647 w 76"/>
                <a:gd name="T37" fmla="*/ 2147483647 h 134"/>
                <a:gd name="T38" fmla="*/ 2147483647 w 76"/>
                <a:gd name="T39" fmla="*/ 2147483647 h 134"/>
                <a:gd name="T40" fmla="*/ 2147483647 w 76"/>
                <a:gd name="T41" fmla="*/ 2147483647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41" y="31"/>
                  </a:moveTo>
                  <a:cubicBezTo>
                    <a:pt x="36" y="31"/>
                    <a:pt x="36" y="32"/>
                    <a:pt x="36" y="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106"/>
                    <a:pt x="38" y="121"/>
                    <a:pt x="57" y="121"/>
                  </a:cubicBezTo>
                  <a:cubicBezTo>
                    <a:pt x="59" y="121"/>
                    <a:pt x="62" y="121"/>
                    <a:pt x="64" y="120"/>
                  </a:cubicBezTo>
                  <a:cubicBezTo>
                    <a:pt x="67" y="119"/>
                    <a:pt x="70" y="116"/>
                    <a:pt x="71" y="116"/>
                  </a:cubicBezTo>
                  <a:cubicBezTo>
                    <a:pt x="73" y="116"/>
                    <a:pt x="74" y="119"/>
                    <a:pt x="74" y="121"/>
                  </a:cubicBezTo>
                  <a:cubicBezTo>
                    <a:pt x="69" y="127"/>
                    <a:pt x="59" y="134"/>
                    <a:pt x="45" y="134"/>
                  </a:cubicBezTo>
                  <a:cubicBezTo>
                    <a:pt x="21" y="134"/>
                    <a:pt x="16" y="120"/>
                    <a:pt x="16" y="10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2"/>
                    <a:pt x="15" y="31"/>
                    <a:pt x="10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9" y="23"/>
                    <a:pt x="16" y="19"/>
                    <a:pt x="19" y="17"/>
                  </a:cubicBezTo>
                  <a:cubicBezTo>
                    <a:pt x="23" y="13"/>
                    <a:pt x="28" y="6"/>
                    <a:pt x="31" y="0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9"/>
                    <a:pt x="37" y="20"/>
                    <a:pt x="4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6" y="22"/>
                    <a:pt x="75" y="30"/>
                    <a:pt x="73" y="31"/>
                  </a:cubicBezTo>
                  <a:cubicBezTo>
                    <a:pt x="41" y="31"/>
                    <a:pt x="41" y="31"/>
                    <a:pt x="4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3657" y="1634"/>
              <a:ext cx="118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0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3889" y="1632"/>
              <a:ext cx="485" cy="383"/>
            </a:xfrm>
            <a:custGeom>
              <a:avLst/>
              <a:gdLst>
                <a:gd name="T0" fmla="*/ 2147483647 w 239"/>
                <a:gd name="T1" fmla="*/ 2147483647 h 188"/>
                <a:gd name="T2" fmla="*/ 2147483647 w 239"/>
                <a:gd name="T3" fmla="*/ 2147483647 h 188"/>
                <a:gd name="T4" fmla="*/ 2147483647 w 239"/>
                <a:gd name="T5" fmla="*/ 2147483647 h 188"/>
                <a:gd name="T6" fmla="*/ 2147483647 w 239"/>
                <a:gd name="T7" fmla="*/ 2147483647 h 188"/>
                <a:gd name="T8" fmla="*/ 2147483647 w 239"/>
                <a:gd name="T9" fmla="*/ 2147483647 h 188"/>
                <a:gd name="T10" fmla="*/ 2147483647 w 239"/>
                <a:gd name="T11" fmla="*/ 0 h 188"/>
                <a:gd name="T12" fmla="*/ 2147483647 w 239"/>
                <a:gd name="T13" fmla="*/ 2147483647 h 188"/>
                <a:gd name="T14" fmla="*/ 2147483647 w 239"/>
                <a:gd name="T15" fmla="*/ 0 h 188"/>
                <a:gd name="T16" fmla="*/ 2147483647 w 239"/>
                <a:gd name="T17" fmla="*/ 2147483647 h 188"/>
                <a:gd name="T18" fmla="*/ 2147483647 w 239"/>
                <a:gd name="T19" fmla="*/ 2147483647 h 188"/>
                <a:gd name="T20" fmla="*/ 2147483647 w 239"/>
                <a:gd name="T21" fmla="*/ 2147483647 h 188"/>
                <a:gd name="T22" fmla="*/ 2147483647 w 239"/>
                <a:gd name="T23" fmla="*/ 2147483647 h 188"/>
                <a:gd name="T24" fmla="*/ 2147483647 w 239"/>
                <a:gd name="T25" fmla="*/ 2147483647 h 188"/>
                <a:gd name="T26" fmla="*/ 2147483647 w 239"/>
                <a:gd name="T27" fmla="*/ 2147483647 h 188"/>
                <a:gd name="T28" fmla="*/ 2147483647 w 239"/>
                <a:gd name="T29" fmla="*/ 2147483647 h 188"/>
                <a:gd name="T30" fmla="*/ 2147483647 w 239"/>
                <a:gd name="T31" fmla="*/ 2147483647 h 188"/>
                <a:gd name="T32" fmla="*/ 2147483647 w 239"/>
                <a:gd name="T33" fmla="*/ 2147483647 h 188"/>
                <a:gd name="T34" fmla="*/ 2147483647 w 239"/>
                <a:gd name="T35" fmla="*/ 2147483647 h 188"/>
                <a:gd name="T36" fmla="*/ 2147483647 w 239"/>
                <a:gd name="T37" fmla="*/ 2147483647 h 188"/>
                <a:gd name="T38" fmla="*/ 2147483647 w 239"/>
                <a:gd name="T39" fmla="*/ 2147483647 h 188"/>
                <a:gd name="T40" fmla="*/ 2147483647 w 239"/>
                <a:gd name="T41" fmla="*/ 2147483647 h 188"/>
                <a:gd name="T42" fmla="*/ 2147483647 w 239"/>
                <a:gd name="T43" fmla="*/ 2147483647 h 188"/>
                <a:gd name="T44" fmla="*/ 2147483647 w 239"/>
                <a:gd name="T45" fmla="*/ 2147483647 h 188"/>
                <a:gd name="T46" fmla="*/ 2147483647 w 239"/>
                <a:gd name="T47" fmla="*/ 2147483647 h 188"/>
                <a:gd name="T48" fmla="*/ 2147483647 w 239"/>
                <a:gd name="T49" fmla="*/ 2147483647 h 188"/>
                <a:gd name="T50" fmla="*/ 2147483647 w 239"/>
                <a:gd name="T51" fmla="*/ 2147483647 h 188"/>
                <a:gd name="T52" fmla="*/ 2147483647 w 239"/>
                <a:gd name="T53" fmla="*/ 2147483647 h 188"/>
                <a:gd name="T54" fmla="*/ 2147483647 w 239"/>
                <a:gd name="T55" fmla="*/ 2147483647 h 188"/>
                <a:gd name="T56" fmla="*/ 2147483647 w 239"/>
                <a:gd name="T57" fmla="*/ 2147483647 h 188"/>
                <a:gd name="T58" fmla="*/ 2147483647 w 239"/>
                <a:gd name="T59" fmla="*/ 2147483647 h 188"/>
                <a:gd name="T60" fmla="*/ 2147483647 w 239"/>
                <a:gd name="T61" fmla="*/ 2147483647 h 188"/>
                <a:gd name="T62" fmla="*/ 2147483647 w 239"/>
                <a:gd name="T63" fmla="*/ 2147483647 h 188"/>
                <a:gd name="T64" fmla="*/ 2147483647 w 239"/>
                <a:gd name="T65" fmla="*/ 2147483647 h 188"/>
                <a:gd name="T66" fmla="*/ 2147483647 w 239"/>
                <a:gd name="T67" fmla="*/ 2147483647 h 188"/>
                <a:gd name="T68" fmla="*/ 2147483647 w 239"/>
                <a:gd name="T69" fmla="*/ 2147483647 h 188"/>
                <a:gd name="T70" fmla="*/ 2147483647 w 239"/>
                <a:gd name="T71" fmla="*/ 2147483647 h 188"/>
                <a:gd name="T72" fmla="*/ 2147483647 w 239"/>
                <a:gd name="T73" fmla="*/ 2147483647 h 188"/>
                <a:gd name="T74" fmla="*/ 2147483647 w 239"/>
                <a:gd name="T75" fmla="*/ 2147483647 h 188"/>
                <a:gd name="T76" fmla="*/ 2147483647 w 239"/>
                <a:gd name="T77" fmla="*/ 2147483647 h 188"/>
                <a:gd name="T78" fmla="*/ 2147483647 w 239"/>
                <a:gd name="T79" fmla="*/ 2147483647 h 188"/>
                <a:gd name="T80" fmla="*/ 2147483647 w 239"/>
                <a:gd name="T81" fmla="*/ 2147483647 h 188"/>
                <a:gd name="T82" fmla="*/ 2147483647 w 239"/>
                <a:gd name="T83" fmla="*/ 2147483647 h 188"/>
                <a:gd name="T84" fmla="*/ 2147483647 w 239"/>
                <a:gd name="T85" fmla="*/ 2147483647 h 188"/>
                <a:gd name="T86" fmla="*/ 2147483647 w 239"/>
                <a:gd name="T87" fmla="*/ 2147483647 h 188"/>
                <a:gd name="T88" fmla="*/ 2147483647 w 239"/>
                <a:gd name="T89" fmla="*/ 2147483647 h 188"/>
                <a:gd name="T90" fmla="*/ 2147483647 w 239"/>
                <a:gd name="T91" fmla="*/ 0 h 188"/>
                <a:gd name="T92" fmla="*/ 2147483647 w 239"/>
                <a:gd name="T93" fmla="*/ 2147483647 h 188"/>
                <a:gd name="T94" fmla="*/ 2147483647 w 239"/>
                <a:gd name="T95" fmla="*/ 0 h 188"/>
                <a:gd name="T96" fmla="*/ 2147483647 w 239"/>
                <a:gd name="T97" fmla="*/ 2147483647 h 188"/>
                <a:gd name="T98" fmla="*/ 2147483647 w 239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9" h="188">
                  <a:moveTo>
                    <a:pt x="102" y="111"/>
                  </a:moveTo>
                  <a:cubicBezTo>
                    <a:pt x="109" y="124"/>
                    <a:pt x="115" y="137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30" y="136"/>
                    <a:pt x="137" y="122"/>
                    <a:pt x="144" y="107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3" y="29"/>
                    <a:pt x="191" y="13"/>
                    <a:pt x="191" y="0"/>
                  </a:cubicBezTo>
                  <a:cubicBezTo>
                    <a:pt x="201" y="1"/>
                    <a:pt x="206" y="1"/>
                    <a:pt x="212" y="1"/>
                  </a:cubicBezTo>
                  <a:cubicBezTo>
                    <a:pt x="219" y="1"/>
                    <a:pt x="228" y="1"/>
                    <a:pt x="237" y="0"/>
                  </a:cubicBezTo>
                  <a:cubicBezTo>
                    <a:pt x="239" y="2"/>
                    <a:pt x="239" y="6"/>
                    <a:pt x="237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14" y="10"/>
                    <a:pt x="211" y="15"/>
                    <a:pt x="212" y="34"/>
                  </a:cubicBezTo>
                  <a:cubicBezTo>
                    <a:pt x="212" y="64"/>
                    <a:pt x="213" y="116"/>
                    <a:pt x="215" y="156"/>
                  </a:cubicBezTo>
                  <a:cubicBezTo>
                    <a:pt x="216" y="170"/>
                    <a:pt x="215" y="177"/>
                    <a:pt x="228" y="179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9" y="181"/>
                    <a:pt x="239" y="185"/>
                    <a:pt x="237" y="186"/>
                  </a:cubicBezTo>
                  <a:cubicBezTo>
                    <a:pt x="225" y="186"/>
                    <a:pt x="214" y="186"/>
                    <a:pt x="204" y="186"/>
                  </a:cubicBezTo>
                  <a:cubicBezTo>
                    <a:pt x="194" y="186"/>
                    <a:pt x="182" y="186"/>
                    <a:pt x="170" y="186"/>
                  </a:cubicBezTo>
                  <a:cubicBezTo>
                    <a:pt x="168" y="185"/>
                    <a:pt x="168" y="181"/>
                    <a:pt x="170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91" y="177"/>
                    <a:pt x="191" y="173"/>
                    <a:pt x="191" y="15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41"/>
                    <a:pt x="177" y="64"/>
                    <a:pt x="172" y="7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4" y="148"/>
                    <a:pt x="122" y="174"/>
                    <a:pt x="117" y="187"/>
                  </a:cubicBezTo>
                  <a:cubicBezTo>
                    <a:pt x="116" y="188"/>
                    <a:pt x="115" y="188"/>
                    <a:pt x="114" y="188"/>
                  </a:cubicBezTo>
                  <a:cubicBezTo>
                    <a:pt x="113" y="188"/>
                    <a:pt x="112" y="188"/>
                    <a:pt x="111" y="187"/>
                  </a:cubicBezTo>
                  <a:cubicBezTo>
                    <a:pt x="107" y="172"/>
                    <a:pt x="93" y="145"/>
                    <a:pt x="87" y="131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6" y="65"/>
                    <a:pt x="50" y="50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5"/>
                    <a:pt x="41" y="71"/>
                    <a:pt x="41" y="87"/>
                  </a:cubicBezTo>
                  <a:cubicBezTo>
                    <a:pt x="40" y="104"/>
                    <a:pt x="39" y="129"/>
                    <a:pt x="39" y="153"/>
                  </a:cubicBezTo>
                  <a:cubicBezTo>
                    <a:pt x="39" y="173"/>
                    <a:pt x="40" y="178"/>
                    <a:pt x="51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4" y="181"/>
                    <a:pt x="63" y="186"/>
                    <a:pt x="61" y="186"/>
                  </a:cubicBezTo>
                  <a:cubicBezTo>
                    <a:pt x="52" y="186"/>
                    <a:pt x="41" y="186"/>
                    <a:pt x="30" y="186"/>
                  </a:cubicBezTo>
                  <a:cubicBezTo>
                    <a:pt x="22" y="186"/>
                    <a:pt x="11" y="186"/>
                    <a:pt x="2" y="186"/>
                  </a:cubicBezTo>
                  <a:cubicBezTo>
                    <a:pt x="0" y="185"/>
                    <a:pt x="0" y="181"/>
                    <a:pt x="1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19" y="177"/>
                    <a:pt x="23" y="175"/>
                    <a:pt x="25" y="156"/>
                  </a:cubicBezTo>
                  <a:cubicBezTo>
                    <a:pt x="27" y="137"/>
                    <a:pt x="28" y="122"/>
                    <a:pt x="30" y="94"/>
                  </a:cubicBezTo>
                  <a:cubicBezTo>
                    <a:pt x="31" y="71"/>
                    <a:pt x="32" y="47"/>
                    <a:pt x="33" y="32"/>
                  </a:cubicBezTo>
                  <a:cubicBezTo>
                    <a:pt x="33" y="14"/>
                    <a:pt x="31" y="11"/>
                    <a:pt x="14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6"/>
                    <a:pt x="8" y="2"/>
                    <a:pt x="11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9" y="1"/>
                    <a:pt x="47" y="1"/>
                    <a:pt x="56" y="0"/>
                  </a:cubicBezTo>
                  <a:cubicBezTo>
                    <a:pt x="55" y="11"/>
                    <a:pt x="62" y="29"/>
                    <a:pt x="70" y="47"/>
                  </a:cubicBezTo>
                  <a:cubicBezTo>
                    <a:pt x="102" y="111"/>
                    <a:pt x="102" y="111"/>
                    <a:pt x="102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2" name="Freeform 51"/>
            <p:cNvSpPr>
              <a:spLocks noEditPoints="1"/>
            </p:cNvSpPr>
            <p:nvPr/>
          </p:nvSpPr>
          <p:spPr bwMode="auto">
            <a:xfrm>
              <a:off x="4380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4" y="106"/>
                    <a:pt x="9" y="111"/>
                  </a:cubicBezTo>
                  <a:cubicBezTo>
                    <a:pt x="14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9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3" y="107"/>
                    <a:pt x="64" y="109"/>
                  </a:cubicBezTo>
                  <a:cubicBezTo>
                    <a:pt x="69" y="115"/>
                    <a:pt x="75" y="118"/>
                    <a:pt x="82" y="118"/>
                  </a:cubicBezTo>
                  <a:cubicBezTo>
                    <a:pt x="96" y="118"/>
                    <a:pt x="105" y="107"/>
                    <a:pt x="105" y="105"/>
                  </a:cubicBezTo>
                  <a:cubicBezTo>
                    <a:pt x="105" y="103"/>
                    <a:pt x="105" y="102"/>
                    <a:pt x="104" y="102"/>
                  </a:cubicBezTo>
                  <a:cubicBezTo>
                    <a:pt x="103" y="102"/>
                    <a:pt x="101" y="103"/>
                    <a:pt x="100" y="104"/>
                  </a:cubicBezTo>
                  <a:cubicBezTo>
                    <a:pt x="98" y="104"/>
                    <a:pt x="96" y="105"/>
                    <a:pt x="93" y="105"/>
                  </a:cubicBezTo>
                  <a:cubicBezTo>
                    <a:pt x="82" y="105"/>
                    <a:pt x="80" y="94"/>
                    <a:pt x="80" y="8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11"/>
                    <a:pt x="73" y="0"/>
                    <a:pt x="53" y="0"/>
                  </a:cubicBezTo>
                  <a:cubicBezTo>
                    <a:pt x="32" y="0"/>
                    <a:pt x="1" y="19"/>
                    <a:pt x="1" y="34"/>
                  </a:cubicBezTo>
                  <a:cubicBezTo>
                    <a:pt x="1" y="37"/>
                    <a:pt x="2" y="38"/>
                    <a:pt x="5" y="38"/>
                  </a:cubicBezTo>
                  <a:cubicBezTo>
                    <a:pt x="9" y="38"/>
                    <a:pt x="16" y="36"/>
                    <a:pt x="21" y="33"/>
                  </a:cubicBezTo>
                  <a:cubicBezTo>
                    <a:pt x="23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9" y="11"/>
                    <a:pt x="62" y="25"/>
                    <a:pt x="62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1" y="54"/>
                    <a:pt x="57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2" y="88"/>
                  </a:moveTo>
                  <a:cubicBezTo>
                    <a:pt x="22" y="77"/>
                    <a:pt x="30" y="73"/>
                    <a:pt x="46" y="68"/>
                  </a:cubicBezTo>
                  <a:cubicBezTo>
                    <a:pt x="51" y="66"/>
                    <a:pt x="56" y="65"/>
                    <a:pt x="58" y="65"/>
                  </a:cubicBezTo>
                  <a:cubicBezTo>
                    <a:pt x="59" y="65"/>
                    <a:pt x="61" y="65"/>
                    <a:pt x="61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60" y="95"/>
                    <a:pt x="56" y="98"/>
                  </a:cubicBezTo>
                  <a:cubicBezTo>
                    <a:pt x="54" y="101"/>
                    <a:pt x="45" y="105"/>
                    <a:pt x="39" y="105"/>
                  </a:cubicBezTo>
                  <a:cubicBezTo>
                    <a:pt x="25" y="105"/>
                    <a:pt x="22" y="93"/>
                    <a:pt x="2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4575" y="1604"/>
              <a:ext cx="120" cy="407"/>
            </a:xfrm>
            <a:custGeom>
              <a:avLst/>
              <a:gdLst>
                <a:gd name="T0" fmla="*/ 2147483647 w 59"/>
                <a:gd name="T1" fmla="*/ 2147483647 h 200"/>
                <a:gd name="T2" fmla="*/ 2147483647 w 59"/>
                <a:gd name="T3" fmla="*/ 2147483647 h 200"/>
                <a:gd name="T4" fmla="*/ 2147483647 w 59"/>
                <a:gd name="T5" fmla="*/ 2147483647 h 200"/>
                <a:gd name="T6" fmla="*/ 2147483647 w 59"/>
                <a:gd name="T7" fmla="*/ 2147483647 h 200"/>
                <a:gd name="T8" fmla="*/ 2147483647 w 59"/>
                <a:gd name="T9" fmla="*/ 2147483647 h 200"/>
                <a:gd name="T10" fmla="*/ 2147483647 w 59"/>
                <a:gd name="T11" fmla="*/ 2147483647 h 200"/>
                <a:gd name="T12" fmla="*/ 2147483647 w 59"/>
                <a:gd name="T13" fmla="*/ 2147483647 h 200"/>
                <a:gd name="T14" fmla="*/ 2147483647 w 59"/>
                <a:gd name="T15" fmla="*/ 2147483647 h 200"/>
                <a:gd name="T16" fmla="*/ 2147483647 w 59"/>
                <a:gd name="T17" fmla="*/ 2147483647 h 200"/>
                <a:gd name="T18" fmla="*/ 2147483647 w 59"/>
                <a:gd name="T19" fmla="*/ 2147483647 h 200"/>
                <a:gd name="T20" fmla="*/ 2147483647 w 59"/>
                <a:gd name="T21" fmla="*/ 2147483647 h 200"/>
                <a:gd name="T22" fmla="*/ 2147483647 w 59"/>
                <a:gd name="T23" fmla="*/ 2147483647 h 200"/>
                <a:gd name="T24" fmla="*/ 2147483647 w 59"/>
                <a:gd name="T25" fmla="*/ 2147483647 h 200"/>
                <a:gd name="T26" fmla="*/ 2147483647 w 59"/>
                <a:gd name="T27" fmla="*/ 0 h 200"/>
                <a:gd name="T28" fmla="*/ 2147483647 w 59"/>
                <a:gd name="T29" fmla="*/ 2147483647 h 200"/>
                <a:gd name="T30" fmla="*/ 2147483647 w 59"/>
                <a:gd name="T31" fmla="*/ 2147483647 h 200"/>
                <a:gd name="T32" fmla="*/ 2147483647 w 59"/>
                <a:gd name="T33" fmla="*/ 2147483647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200">
                  <a:moveTo>
                    <a:pt x="40" y="168"/>
                  </a:moveTo>
                  <a:cubicBezTo>
                    <a:pt x="40" y="188"/>
                    <a:pt x="40" y="191"/>
                    <a:pt x="51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9" y="195"/>
                    <a:pt x="59" y="200"/>
                    <a:pt x="57" y="200"/>
                  </a:cubicBezTo>
                  <a:cubicBezTo>
                    <a:pt x="47" y="200"/>
                    <a:pt x="39" y="200"/>
                    <a:pt x="30" y="200"/>
                  </a:cubicBezTo>
                  <a:cubicBezTo>
                    <a:pt x="20" y="200"/>
                    <a:pt x="11" y="200"/>
                    <a:pt x="3" y="200"/>
                  </a:cubicBezTo>
                  <a:cubicBezTo>
                    <a:pt x="1" y="200"/>
                    <a:pt x="0" y="195"/>
                    <a:pt x="2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19" y="191"/>
                    <a:pt x="19" y="188"/>
                    <a:pt x="19" y="16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6"/>
                    <a:pt x="19" y="24"/>
                    <a:pt x="11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6"/>
                    <a:pt x="6" y="12"/>
                    <a:pt x="8" y="12"/>
                  </a:cubicBezTo>
                  <a:cubicBezTo>
                    <a:pt x="15" y="9"/>
                    <a:pt x="28" y="5"/>
                    <a:pt x="38" y="0"/>
                  </a:cubicBezTo>
                  <a:cubicBezTo>
                    <a:pt x="39" y="0"/>
                    <a:pt x="40" y="0"/>
                    <a:pt x="41" y="2"/>
                  </a:cubicBezTo>
                  <a:cubicBezTo>
                    <a:pt x="40" y="10"/>
                    <a:pt x="40" y="24"/>
                    <a:pt x="40" y="36"/>
                  </a:cubicBezTo>
                  <a:cubicBezTo>
                    <a:pt x="40" y="168"/>
                    <a:pt x="40" y="168"/>
                    <a:pt x="40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4" name="Freeform 53"/>
            <p:cNvSpPr>
              <a:spLocks noEditPoints="1"/>
            </p:cNvSpPr>
            <p:nvPr/>
          </p:nvSpPr>
          <p:spPr bwMode="auto">
            <a:xfrm>
              <a:off x="4699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9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4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100" y="104"/>
                  </a:cubicBezTo>
                  <a:cubicBezTo>
                    <a:pt x="98" y="104"/>
                    <a:pt x="95" y="105"/>
                    <a:pt x="93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9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2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5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4882" y="1785"/>
              <a:ext cx="262" cy="367"/>
            </a:xfrm>
            <a:custGeom>
              <a:avLst/>
              <a:gdLst>
                <a:gd name="T0" fmla="*/ 2147483647 w 129"/>
                <a:gd name="T1" fmla="*/ 2147483647 h 180"/>
                <a:gd name="T2" fmla="*/ 2147483647 w 129"/>
                <a:gd name="T3" fmla="*/ 2147483647 h 180"/>
                <a:gd name="T4" fmla="*/ 2147483647 w 129"/>
                <a:gd name="T5" fmla="*/ 2147483647 h 180"/>
                <a:gd name="T6" fmla="*/ 2147483647 w 129"/>
                <a:gd name="T7" fmla="*/ 2147483647 h 180"/>
                <a:gd name="T8" fmla="*/ 2147483647 w 129"/>
                <a:gd name="T9" fmla="*/ 2147483647 h 180"/>
                <a:gd name="T10" fmla="*/ 2147483647 w 129"/>
                <a:gd name="T11" fmla="*/ 2147483647 h 180"/>
                <a:gd name="T12" fmla="*/ 2147483647 w 129"/>
                <a:gd name="T13" fmla="*/ 2147483647 h 180"/>
                <a:gd name="T14" fmla="*/ 2147483647 w 129"/>
                <a:gd name="T15" fmla="*/ 2147483647 h 180"/>
                <a:gd name="T16" fmla="*/ 2147483647 w 129"/>
                <a:gd name="T17" fmla="*/ 2147483647 h 180"/>
                <a:gd name="T18" fmla="*/ 2147483647 w 129"/>
                <a:gd name="T19" fmla="*/ 2147483647 h 180"/>
                <a:gd name="T20" fmla="*/ 2147483647 w 129"/>
                <a:gd name="T21" fmla="*/ 0 h 180"/>
                <a:gd name="T22" fmla="*/ 2147483647 w 129"/>
                <a:gd name="T23" fmla="*/ 2147483647 h 180"/>
                <a:gd name="T24" fmla="*/ 2147483647 w 129"/>
                <a:gd name="T25" fmla="*/ 0 h 180"/>
                <a:gd name="T26" fmla="*/ 2147483647 w 129"/>
                <a:gd name="T27" fmla="*/ 2147483647 h 180"/>
                <a:gd name="T28" fmla="*/ 2147483647 w 129"/>
                <a:gd name="T29" fmla="*/ 2147483647 h 180"/>
                <a:gd name="T30" fmla="*/ 2147483647 w 129"/>
                <a:gd name="T31" fmla="*/ 2147483647 h 180"/>
                <a:gd name="T32" fmla="*/ 2147483647 w 129"/>
                <a:gd name="T33" fmla="*/ 2147483647 h 180"/>
                <a:gd name="T34" fmla="*/ 2147483647 w 129"/>
                <a:gd name="T35" fmla="*/ 2147483647 h 180"/>
                <a:gd name="T36" fmla="*/ 2147483647 w 129"/>
                <a:gd name="T37" fmla="*/ 2147483647 h 180"/>
                <a:gd name="T38" fmla="*/ 2147483647 w 129"/>
                <a:gd name="T39" fmla="*/ 2147483647 h 180"/>
                <a:gd name="T40" fmla="*/ 2147483647 w 129"/>
                <a:gd name="T41" fmla="*/ 2147483647 h 180"/>
                <a:gd name="T42" fmla="*/ 2147483647 w 129"/>
                <a:gd name="T43" fmla="*/ 2147483647 h 180"/>
                <a:gd name="T44" fmla="*/ 2147483647 w 129"/>
                <a:gd name="T45" fmla="*/ 2147483647 h 180"/>
                <a:gd name="T46" fmla="*/ 2147483647 w 129"/>
                <a:gd name="T47" fmla="*/ 2147483647 h 180"/>
                <a:gd name="T48" fmla="*/ 2147483647 w 129"/>
                <a:gd name="T49" fmla="*/ 0 h 180"/>
                <a:gd name="T50" fmla="*/ 2147483647 w 129"/>
                <a:gd name="T51" fmla="*/ 2147483647 h 180"/>
                <a:gd name="T52" fmla="*/ 2147483647 w 129"/>
                <a:gd name="T53" fmla="*/ 0 h 180"/>
                <a:gd name="T54" fmla="*/ 2147483647 w 129"/>
                <a:gd name="T55" fmla="*/ 2147483647 h 180"/>
                <a:gd name="T56" fmla="*/ 2147483647 w 129"/>
                <a:gd name="T57" fmla="*/ 2147483647 h 180"/>
                <a:gd name="T58" fmla="*/ 2147483647 w 129"/>
                <a:gd name="T59" fmla="*/ 2147483647 h 180"/>
                <a:gd name="T60" fmla="*/ 2147483647 w 129"/>
                <a:gd name="T61" fmla="*/ 2147483647 h 180"/>
                <a:gd name="T62" fmla="*/ 2147483647 w 129"/>
                <a:gd name="T63" fmla="*/ 2147483647 h 180"/>
                <a:gd name="T64" fmla="*/ 2147483647 w 129"/>
                <a:gd name="T65" fmla="*/ 2147483647 h 180"/>
                <a:gd name="T66" fmla="*/ 2147483647 w 129"/>
                <a:gd name="T67" fmla="*/ 21474836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180">
                  <a:moveTo>
                    <a:pt x="7" y="168"/>
                  </a:moveTo>
                  <a:cubicBezTo>
                    <a:pt x="7" y="161"/>
                    <a:pt x="12" y="157"/>
                    <a:pt x="18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8" y="157"/>
                    <a:pt x="31" y="155"/>
                    <a:pt x="33" y="152"/>
                  </a:cubicBezTo>
                  <a:cubicBezTo>
                    <a:pt x="41" y="139"/>
                    <a:pt x="46" y="128"/>
                    <a:pt x="49" y="121"/>
                  </a:cubicBezTo>
                  <a:cubicBezTo>
                    <a:pt x="50" y="119"/>
                    <a:pt x="52" y="113"/>
                    <a:pt x="52" y="109"/>
                  </a:cubicBezTo>
                  <a:cubicBezTo>
                    <a:pt x="52" y="103"/>
                    <a:pt x="51" y="100"/>
                    <a:pt x="47" y="9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17"/>
                    <a:pt x="19" y="10"/>
                    <a:pt x="9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1"/>
                    <a:pt x="3" y="0"/>
                  </a:cubicBezTo>
                  <a:cubicBezTo>
                    <a:pt x="12" y="0"/>
                    <a:pt x="20" y="1"/>
                    <a:pt x="29" y="1"/>
                  </a:cubicBezTo>
                  <a:cubicBezTo>
                    <a:pt x="37" y="1"/>
                    <a:pt x="45" y="0"/>
                    <a:pt x="53" y="0"/>
                  </a:cubicBezTo>
                  <a:cubicBezTo>
                    <a:pt x="56" y="1"/>
                    <a:pt x="56" y="5"/>
                    <a:pt x="5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9"/>
                    <a:pt x="41" y="10"/>
                    <a:pt x="41" y="12"/>
                  </a:cubicBezTo>
                  <a:cubicBezTo>
                    <a:pt x="41" y="15"/>
                    <a:pt x="47" y="33"/>
                    <a:pt x="49" y="38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8"/>
                    <a:pt x="65" y="83"/>
                    <a:pt x="66" y="84"/>
                  </a:cubicBezTo>
                  <a:cubicBezTo>
                    <a:pt x="67" y="83"/>
                    <a:pt x="71" y="74"/>
                    <a:pt x="76" y="6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2" y="26"/>
                    <a:pt x="96" y="16"/>
                    <a:pt x="96" y="13"/>
                  </a:cubicBezTo>
                  <a:cubicBezTo>
                    <a:pt x="96" y="11"/>
                    <a:pt x="94" y="9"/>
                    <a:pt x="8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5"/>
                    <a:pt x="79" y="1"/>
                    <a:pt x="81" y="0"/>
                  </a:cubicBezTo>
                  <a:cubicBezTo>
                    <a:pt x="90" y="0"/>
                    <a:pt x="98" y="1"/>
                    <a:pt x="105" y="1"/>
                  </a:cubicBezTo>
                  <a:cubicBezTo>
                    <a:pt x="112" y="1"/>
                    <a:pt x="119" y="0"/>
                    <a:pt x="127" y="0"/>
                  </a:cubicBezTo>
                  <a:cubicBezTo>
                    <a:pt x="129" y="1"/>
                    <a:pt x="129" y="5"/>
                    <a:pt x="127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13" y="9"/>
                    <a:pt x="108" y="17"/>
                    <a:pt x="99" y="3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4" y="88"/>
                    <a:pt x="51" y="137"/>
                    <a:pt x="37" y="167"/>
                  </a:cubicBezTo>
                  <a:cubicBezTo>
                    <a:pt x="32" y="178"/>
                    <a:pt x="26" y="180"/>
                    <a:pt x="19" y="180"/>
                  </a:cubicBezTo>
                  <a:cubicBezTo>
                    <a:pt x="11" y="180"/>
                    <a:pt x="7" y="175"/>
                    <a:pt x="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5122" y="1779"/>
              <a:ext cx="150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2147483647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1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7" name="Freeform 56"/>
            <p:cNvSpPr>
              <a:spLocks noEditPoints="1"/>
            </p:cNvSpPr>
            <p:nvPr/>
          </p:nvSpPr>
          <p:spPr bwMode="auto">
            <a:xfrm>
              <a:off x="5282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8" name="Freeform 57"/>
            <p:cNvSpPr>
              <a:spLocks noEditPoints="1"/>
            </p:cNvSpPr>
            <p:nvPr/>
          </p:nvSpPr>
          <p:spPr bwMode="auto">
            <a:xfrm>
              <a:off x="5404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8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3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99" y="104"/>
                  </a:cubicBezTo>
                  <a:cubicBezTo>
                    <a:pt x="98" y="104"/>
                    <a:pt x="95" y="105"/>
                    <a:pt x="92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8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1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4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1733" y="2174"/>
              <a:ext cx="4029" cy="712"/>
            </a:xfrm>
            <a:prstGeom prst="rect">
              <a:avLst/>
            </a:prstGeom>
            <a:solidFill>
              <a:srgbClr val="EB8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1894" y="2278"/>
              <a:ext cx="479" cy="485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2147483647 w 236"/>
                <a:gd name="T7" fmla="*/ 0 h 238"/>
                <a:gd name="T8" fmla="*/ 2147483647 w 236"/>
                <a:gd name="T9" fmla="*/ 2147483647 h 238"/>
                <a:gd name="T10" fmla="*/ 2147483647 w 236"/>
                <a:gd name="T11" fmla="*/ 0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2147483647 h 238"/>
                <a:gd name="T18" fmla="*/ 2147483647 w 236"/>
                <a:gd name="T19" fmla="*/ 2147483647 h 238"/>
                <a:gd name="T20" fmla="*/ 2147483647 w 236"/>
                <a:gd name="T21" fmla="*/ 2147483647 h 238"/>
                <a:gd name="T22" fmla="*/ 2147483647 w 236"/>
                <a:gd name="T23" fmla="*/ 2147483647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0 h 238"/>
                <a:gd name="T38" fmla="*/ 2147483647 w 236"/>
                <a:gd name="T39" fmla="*/ 2147483647 h 238"/>
                <a:gd name="T40" fmla="*/ 2147483647 w 236"/>
                <a:gd name="T41" fmla="*/ 0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2147483647 w 236"/>
                <a:gd name="T53" fmla="*/ 2147483647 h 238"/>
                <a:gd name="T54" fmla="*/ 2147483647 w 236"/>
                <a:gd name="T55" fmla="*/ 2147483647 h 238"/>
                <a:gd name="T56" fmla="*/ 2147483647 w 236"/>
                <a:gd name="T57" fmla="*/ 2147483647 h 238"/>
                <a:gd name="T58" fmla="*/ 2147483647 w 236"/>
                <a:gd name="T59" fmla="*/ 2147483647 h 238"/>
                <a:gd name="T60" fmla="*/ 2147483647 w 236"/>
                <a:gd name="T61" fmla="*/ 2147483647 h 238"/>
                <a:gd name="T62" fmla="*/ 2147483647 w 236"/>
                <a:gd name="T63" fmla="*/ 2147483647 h 238"/>
                <a:gd name="T64" fmla="*/ 2147483647 w 236"/>
                <a:gd name="T65" fmla="*/ 2147483647 h 238"/>
                <a:gd name="T66" fmla="*/ 2147483647 w 236"/>
                <a:gd name="T67" fmla="*/ 2147483647 h 238"/>
                <a:gd name="T68" fmla="*/ 2147483647 w 236"/>
                <a:gd name="T69" fmla="*/ 2147483647 h 238"/>
                <a:gd name="T70" fmla="*/ 2147483647 w 236"/>
                <a:gd name="T71" fmla="*/ 2147483647 h 238"/>
                <a:gd name="T72" fmla="*/ 2147483647 w 236"/>
                <a:gd name="T73" fmla="*/ 2147483647 h 238"/>
                <a:gd name="T74" fmla="*/ 2147483647 w 236"/>
                <a:gd name="T75" fmla="*/ 2147483647 h 238"/>
                <a:gd name="T76" fmla="*/ 2147483647 w 236"/>
                <a:gd name="T77" fmla="*/ 2147483647 h 238"/>
                <a:gd name="T78" fmla="*/ 2147483647 w 236"/>
                <a:gd name="T79" fmla="*/ 2147483647 h 238"/>
                <a:gd name="T80" fmla="*/ 2147483647 w 236"/>
                <a:gd name="T81" fmla="*/ 2147483647 h 238"/>
                <a:gd name="T82" fmla="*/ 2147483647 w 236"/>
                <a:gd name="T83" fmla="*/ 2147483647 h 238"/>
                <a:gd name="T84" fmla="*/ 2147483647 w 236"/>
                <a:gd name="T85" fmla="*/ 2147483647 h 238"/>
                <a:gd name="T86" fmla="*/ 2147483647 w 236"/>
                <a:gd name="T87" fmla="*/ 2147483647 h 238"/>
                <a:gd name="T88" fmla="*/ 2147483647 w 236"/>
                <a:gd name="T89" fmla="*/ 2147483647 h 238"/>
                <a:gd name="T90" fmla="*/ 2147483647 w 236"/>
                <a:gd name="T91" fmla="*/ 2147483647 h 238"/>
                <a:gd name="T92" fmla="*/ 2147483647 w 236"/>
                <a:gd name="T93" fmla="*/ 2147483647 h 238"/>
                <a:gd name="T94" fmla="*/ 2147483647 w 236"/>
                <a:gd name="T95" fmla="*/ 2147483647 h 238"/>
                <a:gd name="T96" fmla="*/ 2147483647 w 236"/>
                <a:gd name="T97" fmla="*/ 2147483647 h 238"/>
                <a:gd name="T98" fmla="*/ 2147483647 w 236"/>
                <a:gd name="T99" fmla="*/ 2147483647 h 238"/>
                <a:gd name="T100" fmla="*/ 2147483647 w 236"/>
                <a:gd name="T101" fmla="*/ 2147483647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6" h="238">
                  <a:moveTo>
                    <a:pt x="32" y="55"/>
                  </a:moveTo>
                  <a:cubicBezTo>
                    <a:pt x="32" y="17"/>
                    <a:pt x="31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1"/>
                    <a:pt x="2" y="0"/>
                  </a:cubicBezTo>
                  <a:cubicBezTo>
                    <a:pt x="20" y="1"/>
                    <a:pt x="31" y="1"/>
                    <a:pt x="47" y="1"/>
                  </a:cubicBezTo>
                  <a:cubicBezTo>
                    <a:pt x="61" y="1"/>
                    <a:pt x="73" y="1"/>
                    <a:pt x="89" y="0"/>
                  </a:cubicBezTo>
                  <a:cubicBezTo>
                    <a:pt x="91" y="1"/>
                    <a:pt x="92" y="8"/>
                    <a:pt x="89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2" y="12"/>
                    <a:pt x="61" y="17"/>
                    <a:pt x="61" y="5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102"/>
                    <a:pt x="62" y="109"/>
                    <a:pt x="66" y="109"/>
                  </a:cubicBezTo>
                  <a:cubicBezTo>
                    <a:pt x="69" y="109"/>
                    <a:pt x="73" y="107"/>
                    <a:pt x="76" y="105"/>
                  </a:cubicBezTo>
                  <a:cubicBezTo>
                    <a:pt x="81" y="101"/>
                    <a:pt x="91" y="92"/>
                    <a:pt x="94" y="8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9" y="44"/>
                    <a:pt x="157" y="25"/>
                    <a:pt x="160" y="20"/>
                  </a:cubicBezTo>
                  <a:cubicBezTo>
                    <a:pt x="162" y="18"/>
                    <a:pt x="163" y="16"/>
                    <a:pt x="163" y="15"/>
                  </a:cubicBezTo>
                  <a:cubicBezTo>
                    <a:pt x="163" y="13"/>
                    <a:pt x="161" y="12"/>
                    <a:pt x="157" y="11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5" y="6"/>
                    <a:pt x="145" y="2"/>
                    <a:pt x="148" y="0"/>
                  </a:cubicBezTo>
                  <a:cubicBezTo>
                    <a:pt x="160" y="1"/>
                    <a:pt x="175" y="1"/>
                    <a:pt x="187" y="1"/>
                  </a:cubicBezTo>
                  <a:cubicBezTo>
                    <a:pt x="200" y="1"/>
                    <a:pt x="212" y="1"/>
                    <a:pt x="222" y="0"/>
                  </a:cubicBezTo>
                  <a:cubicBezTo>
                    <a:pt x="225" y="2"/>
                    <a:pt x="225" y="7"/>
                    <a:pt x="223" y="9"/>
                  </a:cubicBezTo>
                  <a:cubicBezTo>
                    <a:pt x="214" y="10"/>
                    <a:pt x="200" y="13"/>
                    <a:pt x="190" y="19"/>
                  </a:cubicBezTo>
                  <a:cubicBezTo>
                    <a:pt x="180" y="25"/>
                    <a:pt x="160" y="41"/>
                    <a:pt x="140" y="60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3" y="96"/>
                    <a:pt x="100" y="99"/>
                    <a:pt x="100" y="102"/>
                  </a:cubicBezTo>
                  <a:cubicBezTo>
                    <a:pt x="100" y="104"/>
                    <a:pt x="102" y="107"/>
                    <a:pt x="107" y="113"/>
                  </a:cubicBezTo>
                  <a:cubicBezTo>
                    <a:pt x="140" y="152"/>
                    <a:pt x="168" y="184"/>
                    <a:pt x="196" y="213"/>
                  </a:cubicBezTo>
                  <a:cubicBezTo>
                    <a:pt x="204" y="222"/>
                    <a:pt x="212" y="226"/>
                    <a:pt x="22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6" y="230"/>
                    <a:pt x="236" y="237"/>
                    <a:pt x="233" y="238"/>
                  </a:cubicBezTo>
                  <a:cubicBezTo>
                    <a:pt x="224" y="237"/>
                    <a:pt x="210" y="237"/>
                    <a:pt x="193" y="237"/>
                  </a:cubicBezTo>
                  <a:cubicBezTo>
                    <a:pt x="179" y="237"/>
                    <a:pt x="166" y="237"/>
                    <a:pt x="150" y="238"/>
                  </a:cubicBezTo>
                  <a:cubicBezTo>
                    <a:pt x="147" y="237"/>
                    <a:pt x="146" y="231"/>
                    <a:pt x="148" y="229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61" y="227"/>
                    <a:pt x="165" y="225"/>
                    <a:pt x="165" y="224"/>
                  </a:cubicBezTo>
                  <a:cubicBezTo>
                    <a:pt x="165" y="222"/>
                    <a:pt x="163" y="219"/>
                    <a:pt x="160" y="215"/>
                  </a:cubicBezTo>
                  <a:cubicBezTo>
                    <a:pt x="153" y="207"/>
                    <a:pt x="144" y="197"/>
                    <a:pt x="130" y="182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82" y="127"/>
                    <a:pt x="76" y="120"/>
                    <a:pt x="67" y="120"/>
                  </a:cubicBezTo>
                  <a:cubicBezTo>
                    <a:pt x="62" y="120"/>
                    <a:pt x="61" y="125"/>
                    <a:pt x="6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220"/>
                    <a:pt x="62" y="225"/>
                    <a:pt x="82" y="228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4" y="230"/>
                    <a:pt x="93" y="237"/>
                    <a:pt x="91" y="238"/>
                  </a:cubicBezTo>
                  <a:cubicBezTo>
                    <a:pt x="73" y="237"/>
                    <a:pt x="61" y="237"/>
                    <a:pt x="47" y="237"/>
                  </a:cubicBezTo>
                  <a:cubicBezTo>
                    <a:pt x="33" y="237"/>
                    <a:pt x="21" y="237"/>
                    <a:pt x="6" y="238"/>
                  </a:cubicBezTo>
                  <a:cubicBezTo>
                    <a:pt x="4" y="237"/>
                    <a:pt x="3" y="231"/>
                    <a:pt x="5" y="229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31" y="225"/>
                    <a:pt x="32" y="220"/>
                    <a:pt x="32" y="183"/>
                  </a:cubicBezTo>
                  <a:cubicBezTo>
                    <a:pt x="32" y="55"/>
                    <a:pt x="32" y="55"/>
                    <a:pt x="3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2371" y="2278"/>
              <a:ext cx="396" cy="485"/>
            </a:xfrm>
            <a:custGeom>
              <a:avLst/>
              <a:gdLst>
                <a:gd name="T0" fmla="*/ 2147483647 w 195"/>
                <a:gd name="T1" fmla="*/ 2147483647 h 238"/>
                <a:gd name="T2" fmla="*/ 2147483647 w 195"/>
                <a:gd name="T3" fmla="*/ 2147483647 h 238"/>
                <a:gd name="T4" fmla="*/ 2147483647 w 195"/>
                <a:gd name="T5" fmla="*/ 2147483647 h 238"/>
                <a:gd name="T6" fmla="*/ 2147483647 w 195"/>
                <a:gd name="T7" fmla="*/ 0 h 238"/>
                <a:gd name="T8" fmla="*/ 2147483647 w 195"/>
                <a:gd name="T9" fmla="*/ 2147483647 h 238"/>
                <a:gd name="T10" fmla="*/ 2147483647 w 195"/>
                <a:gd name="T11" fmla="*/ 2147483647 h 238"/>
                <a:gd name="T12" fmla="*/ 2147483647 w 195"/>
                <a:gd name="T13" fmla="*/ 0 h 238"/>
                <a:gd name="T14" fmla="*/ 2147483647 w 195"/>
                <a:gd name="T15" fmla="*/ 2147483647 h 238"/>
                <a:gd name="T16" fmla="*/ 2147483647 w 195"/>
                <a:gd name="T17" fmla="*/ 2147483647 h 238"/>
                <a:gd name="T18" fmla="*/ 2147483647 w 195"/>
                <a:gd name="T19" fmla="*/ 2147483647 h 238"/>
                <a:gd name="T20" fmla="*/ 2147483647 w 195"/>
                <a:gd name="T21" fmla="*/ 2147483647 h 238"/>
                <a:gd name="T22" fmla="*/ 2147483647 w 195"/>
                <a:gd name="T23" fmla="*/ 2147483647 h 238"/>
                <a:gd name="T24" fmla="*/ 2147483647 w 195"/>
                <a:gd name="T25" fmla="*/ 2147483647 h 238"/>
                <a:gd name="T26" fmla="*/ 2147483647 w 195"/>
                <a:gd name="T27" fmla="*/ 2147483647 h 238"/>
                <a:gd name="T28" fmla="*/ 2147483647 w 195"/>
                <a:gd name="T29" fmla="*/ 2147483647 h 238"/>
                <a:gd name="T30" fmla="*/ 2147483647 w 195"/>
                <a:gd name="T31" fmla="*/ 2147483647 h 238"/>
                <a:gd name="T32" fmla="*/ 2147483647 w 195"/>
                <a:gd name="T33" fmla="*/ 2147483647 h 238"/>
                <a:gd name="T34" fmla="*/ 2147483647 w 195"/>
                <a:gd name="T35" fmla="*/ 2147483647 h 238"/>
                <a:gd name="T36" fmla="*/ 2147483647 w 195"/>
                <a:gd name="T37" fmla="*/ 2147483647 h 238"/>
                <a:gd name="T38" fmla="*/ 2147483647 w 195"/>
                <a:gd name="T39" fmla="*/ 2147483647 h 238"/>
                <a:gd name="T40" fmla="*/ 2147483647 w 195"/>
                <a:gd name="T41" fmla="*/ 2147483647 h 238"/>
                <a:gd name="T42" fmla="*/ 2147483647 w 195"/>
                <a:gd name="T43" fmla="*/ 2147483647 h 238"/>
                <a:gd name="T44" fmla="*/ 2147483647 w 195"/>
                <a:gd name="T45" fmla="*/ 2147483647 h 238"/>
                <a:gd name="T46" fmla="*/ 2147483647 w 195"/>
                <a:gd name="T47" fmla="*/ 2147483647 h 238"/>
                <a:gd name="T48" fmla="*/ 2147483647 w 195"/>
                <a:gd name="T49" fmla="*/ 2147483647 h 238"/>
                <a:gd name="T50" fmla="*/ 2147483647 w 195"/>
                <a:gd name="T51" fmla="*/ 2147483647 h 238"/>
                <a:gd name="T52" fmla="*/ 2147483647 w 195"/>
                <a:gd name="T53" fmla="*/ 2147483647 h 238"/>
                <a:gd name="T54" fmla="*/ 2147483647 w 195"/>
                <a:gd name="T55" fmla="*/ 2147483647 h 238"/>
                <a:gd name="T56" fmla="*/ 2147483647 w 195"/>
                <a:gd name="T57" fmla="*/ 2147483647 h 238"/>
                <a:gd name="T58" fmla="*/ 2147483647 w 195"/>
                <a:gd name="T59" fmla="*/ 2147483647 h 238"/>
                <a:gd name="T60" fmla="*/ 2147483647 w 195"/>
                <a:gd name="T61" fmla="*/ 2147483647 h 238"/>
                <a:gd name="T62" fmla="*/ 2147483647 w 195"/>
                <a:gd name="T63" fmla="*/ 2147483647 h 238"/>
                <a:gd name="T64" fmla="*/ 2147483647 w 195"/>
                <a:gd name="T65" fmla="*/ 2147483647 h 238"/>
                <a:gd name="T66" fmla="*/ 2147483647 w 195"/>
                <a:gd name="T67" fmla="*/ 2147483647 h 238"/>
                <a:gd name="T68" fmla="*/ 2147483647 w 195"/>
                <a:gd name="T69" fmla="*/ 2147483647 h 238"/>
                <a:gd name="T70" fmla="*/ 2147483647 w 195"/>
                <a:gd name="T71" fmla="*/ 2147483647 h 238"/>
                <a:gd name="T72" fmla="*/ 2147483647 w 195"/>
                <a:gd name="T73" fmla="*/ 2147483647 h 238"/>
                <a:gd name="T74" fmla="*/ 2147483647 w 195"/>
                <a:gd name="T75" fmla="*/ 2147483647 h 238"/>
                <a:gd name="T76" fmla="*/ 2147483647 w 195"/>
                <a:gd name="T77" fmla="*/ 2147483647 h 238"/>
                <a:gd name="T78" fmla="*/ 2147483647 w 195"/>
                <a:gd name="T79" fmla="*/ 2147483647 h 238"/>
                <a:gd name="T80" fmla="*/ 2147483647 w 195"/>
                <a:gd name="T81" fmla="*/ 2147483647 h 238"/>
                <a:gd name="T82" fmla="*/ 2147483647 w 195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5" h="238">
                  <a:moveTo>
                    <a:pt x="36" y="55"/>
                  </a:moveTo>
                  <a:cubicBezTo>
                    <a:pt x="36" y="18"/>
                    <a:pt x="35" y="12"/>
                    <a:pt x="14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7" y="1"/>
                    <a:pt x="9" y="0"/>
                  </a:cubicBezTo>
                  <a:cubicBezTo>
                    <a:pt x="25" y="1"/>
                    <a:pt x="37" y="1"/>
                    <a:pt x="51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41" y="1"/>
                    <a:pt x="162" y="1"/>
                    <a:pt x="166" y="0"/>
                  </a:cubicBezTo>
                  <a:cubicBezTo>
                    <a:pt x="169" y="6"/>
                    <a:pt x="171" y="32"/>
                    <a:pt x="172" y="47"/>
                  </a:cubicBezTo>
                  <a:cubicBezTo>
                    <a:pt x="171" y="50"/>
                    <a:pt x="165" y="50"/>
                    <a:pt x="163" y="48"/>
                  </a:cubicBezTo>
                  <a:cubicBezTo>
                    <a:pt x="158" y="31"/>
                    <a:pt x="155" y="19"/>
                    <a:pt x="136" y="14"/>
                  </a:cubicBezTo>
                  <a:cubicBezTo>
                    <a:pt x="129" y="13"/>
                    <a:pt x="117" y="12"/>
                    <a:pt x="10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65" y="13"/>
                    <a:pt x="65" y="26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08"/>
                    <a:pt x="66" y="108"/>
                    <a:pt x="77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13" y="108"/>
                    <a:pt x="124" y="107"/>
                    <a:pt x="128" y="106"/>
                  </a:cubicBezTo>
                  <a:cubicBezTo>
                    <a:pt x="132" y="104"/>
                    <a:pt x="135" y="102"/>
                    <a:pt x="137" y="93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41" y="76"/>
                    <a:pt x="147" y="76"/>
                    <a:pt x="149" y="79"/>
                  </a:cubicBezTo>
                  <a:cubicBezTo>
                    <a:pt x="149" y="87"/>
                    <a:pt x="147" y="101"/>
                    <a:pt x="147" y="115"/>
                  </a:cubicBezTo>
                  <a:cubicBezTo>
                    <a:pt x="147" y="128"/>
                    <a:pt x="149" y="141"/>
                    <a:pt x="149" y="149"/>
                  </a:cubicBezTo>
                  <a:cubicBezTo>
                    <a:pt x="147" y="152"/>
                    <a:pt x="141" y="152"/>
                    <a:pt x="139" y="14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5" y="129"/>
                    <a:pt x="132" y="124"/>
                    <a:pt x="125" y="122"/>
                  </a:cubicBezTo>
                  <a:cubicBezTo>
                    <a:pt x="120" y="121"/>
                    <a:pt x="112" y="120"/>
                    <a:pt x="98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66" y="120"/>
                    <a:pt x="65" y="121"/>
                    <a:pt x="65" y="13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199"/>
                    <a:pt x="66" y="211"/>
                    <a:pt x="72" y="217"/>
                  </a:cubicBezTo>
                  <a:cubicBezTo>
                    <a:pt x="76" y="222"/>
                    <a:pt x="84" y="225"/>
                    <a:pt x="115" y="225"/>
                  </a:cubicBezTo>
                  <a:cubicBezTo>
                    <a:pt x="143" y="225"/>
                    <a:pt x="153" y="224"/>
                    <a:pt x="161" y="220"/>
                  </a:cubicBezTo>
                  <a:cubicBezTo>
                    <a:pt x="167" y="217"/>
                    <a:pt x="177" y="204"/>
                    <a:pt x="186" y="186"/>
                  </a:cubicBezTo>
                  <a:cubicBezTo>
                    <a:pt x="189" y="184"/>
                    <a:pt x="194" y="185"/>
                    <a:pt x="195" y="188"/>
                  </a:cubicBezTo>
                  <a:cubicBezTo>
                    <a:pt x="193" y="200"/>
                    <a:pt x="184" y="228"/>
                    <a:pt x="179" y="238"/>
                  </a:cubicBezTo>
                  <a:cubicBezTo>
                    <a:pt x="147" y="237"/>
                    <a:pt x="115" y="237"/>
                    <a:pt x="83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36" y="237"/>
                    <a:pt x="24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34" y="226"/>
                    <a:pt x="36" y="220"/>
                    <a:pt x="36" y="183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2794" y="2278"/>
              <a:ext cx="378" cy="485"/>
            </a:xfrm>
            <a:custGeom>
              <a:avLst/>
              <a:gdLst>
                <a:gd name="T0" fmla="*/ 2147483647 w 186"/>
                <a:gd name="T1" fmla="*/ 2147483647 h 238"/>
                <a:gd name="T2" fmla="*/ 2147483647 w 186"/>
                <a:gd name="T3" fmla="*/ 2147483647 h 238"/>
                <a:gd name="T4" fmla="*/ 2147483647 w 186"/>
                <a:gd name="T5" fmla="*/ 2147483647 h 238"/>
                <a:gd name="T6" fmla="*/ 2147483647 w 186"/>
                <a:gd name="T7" fmla="*/ 0 h 238"/>
                <a:gd name="T8" fmla="*/ 2147483647 w 186"/>
                <a:gd name="T9" fmla="*/ 2147483647 h 238"/>
                <a:gd name="T10" fmla="*/ 2147483647 w 186"/>
                <a:gd name="T11" fmla="*/ 0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2147483647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38">
                  <a:moveTo>
                    <a:pt x="34" y="55"/>
                  </a:moveTo>
                  <a:cubicBezTo>
                    <a:pt x="34" y="17"/>
                    <a:pt x="34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1"/>
                    <a:pt x="3" y="0"/>
                  </a:cubicBezTo>
                  <a:cubicBezTo>
                    <a:pt x="23" y="1"/>
                    <a:pt x="35" y="1"/>
                    <a:pt x="49" y="1"/>
                  </a:cubicBezTo>
                  <a:cubicBezTo>
                    <a:pt x="63" y="1"/>
                    <a:pt x="75" y="1"/>
                    <a:pt x="93" y="0"/>
                  </a:cubicBezTo>
                  <a:cubicBezTo>
                    <a:pt x="95" y="1"/>
                    <a:pt x="96" y="8"/>
                    <a:pt x="94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64" y="11"/>
                    <a:pt x="64" y="17"/>
                    <a:pt x="64" y="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01"/>
                    <a:pt x="65" y="210"/>
                    <a:pt x="71" y="217"/>
                  </a:cubicBezTo>
                  <a:cubicBezTo>
                    <a:pt x="75" y="221"/>
                    <a:pt x="82" y="225"/>
                    <a:pt x="110" y="225"/>
                  </a:cubicBezTo>
                  <a:cubicBezTo>
                    <a:pt x="140" y="225"/>
                    <a:pt x="148" y="224"/>
                    <a:pt x="154" y="221"/>
                  </a:cubicBezTo>
                  <a:cubicBezTo>
                    <a:pt x="161" y="217"/>
                    <a:pt x="170" y="204"/>
                    <a:pt x="177" y="186"/>
                  </a:cubicBezTo>
                  <a:cubicBezTo>
                    <a:pt x="179" y="184"/>
                    <a:pt x="186" y="185"/>
                    <a:pt x="186" y="188"/>
                  </a:cubicBezTo>
                  <a:cubicBezTo>
                    <a:pt x="186" y="192"/>
                    <a:pt x="176" y="228"/>
                    <a:pt x="171" y="238"/>
                  </a:cubicBezTo>
                  <a:cubicBezTo>
                    <a:pt x="153" y="237"/>
                    <a:pt x="119" y="237"/>
                    <a:pt x="82" y="237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34" y="237"/>
                    <a:pt x="23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34" y="225"/>
                    <a:pt x="34" y="220"/>
                    <a:pt x="34" y="183"/>
                  </a:cubicBezTo>
                  <a:cubicBezTo>
                    <a:pt x="34" y="55"/>
                    <a:pt x="34" y="55"/>
                    <a:pt x="3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3" name="Freeform 62"/>
            <p:cNvSpPr>
              <a:spLocks noEditPoints="1"/>
            </p:cNvSpPr>
            <p:nvPr/>
          </p:nvSpPr>
          <p:spPr bwMode="auto">
            <a:xfrm>
              <a:off x="3161" y="2268"/>
              <a:ext cx="488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4" y="216"/>
                    <a:pt x="176" y="222"/>
                    <a:pt x="176" y="226"/>
                  </a:cubicBezTo>
                  <a:cubicBezTo>
                    <a:pt x="176" y="230"/>
                    <a:pt x="171" y="232"/>
                    <a:pt x="163" y="233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50" y="235"/>
                    <a:pt x="151" y="241"/>
                    <a:pt x="154" y="243"/>
                  </a:cubicBezTo>
                  <a:cubicBezTo>
                    <a:pt x="164" y="242"/>
                    <a:pt x="177" y="242"/>
                    <a:pt x="195" y="242"/>
                  </a:cubicBezTo>
                  <a:cubicBezTo>
                    <a:pt x="211" y="242"/>
                    <a:pt x="223" y="242"/>
                    <a:pt x="238" y="243"/>
                  </a:cubicBezTo>
                  <a:cubicBezTo>
                    <a:pt x="240" y="241"/>
                    <a:pt x="240" y="235"/>
                    <a:pt x="238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3" y="231"/>
                    <a:pt x="208" y="225"/>
                    <a:pt x="198" y="195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4" y="36"/>
                    <a:pt x="138" y="19"/>
                    <a:pt x="133" y="4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124" y="5"/>
                    <a:pt x="118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52" y="176"/>
                    <a:pt x="42" y="199"/>
                    <a:pt x="36" y="215"/>
                  </a:cubicBezTo>
                  <a:cubicBezTo>
                    <a:pt x="31" y="228"/>
                    <a:pt x="23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1" y="241"/>
                    <a:pt x="3" y="243"/>
                  </a:cubicBezTo>
                  <a:cubicBezTo>
                    <a:pt x="13" y="242"/>
                    <a:pt x="26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8" y="241"/>
                    <a:pt x="78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5" y="232"/>
                    <a:pt x="53" y="230"/>
                    <a:pt x="53" y="225"/>
                  </a:cubicBezTo>
                  <a:cubicBezTo>
                    <a:pt x="53" y="222"/>
                    <a:pt x="56" y="212"/>
                    <a:pt x="61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1"/>
                    <a:pt x="78" y="150"/>
                    <a:pt x="87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51" y="150"/>
                    <a:pt x="153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5" y="46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9" y="48"/>
                    <a:pt x="122" y="58"/>
                    <a:pt x="125" y="6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2" y="135"/>
                    <a:pt x="85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4" name="Freeform 63"/>
            <p:cNvSpPr>
              <a:spLocks/>
            </p:cNvSpPr>
            <p:nvPr/>
          </p:nvSpPr>
          <p:spPr bwMode="auto">
            <a:xfrm>
              <a:off x="3649" y="2278"/>
              <a:ext cx="534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1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4" y="210"/>
                    <a:pt x="59" y="221"/>
                  </a:cubicBezTo>
                  <a:cubicBezTo>
                    <a:pt x="62" y="225"/>
                    <a:pt x="69" y="227"/>
                    <a:pt x="77" y="228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1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2" y="237"/>
                    <a:pt x="9" y="238"/>
                  </a:cubicBezTo>
                  <a:cubicBezTo>
                    <a:pt x="7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4" y="220"/>
                  </a:cubicBezTo>
                  <a:cubicBezTo>
                    <a:pt x="39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60" y="0"/>
                  </a:cubicBezTo>
                  <a:cubicBezTo>
                    <a:pt x="67" y="18"/>
                    <a:pt x="109" y="65"/>
                    <a:pt x="121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2" y="0"/>
                  </a:cubicBezTo>
                  <a:cubicBezTo>
                    <a:pt x="198" y="1"/>
                    <a:pt x="210" y="1"/>
                    <a:pt x="224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8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5" name="Freeform 64"/>
            <p:cNvSpPr>
              <a:spLocks/>
            </p:cNvSpPr>
            <p:nvPr/>
          </p:nvSpPr>
          <p:spPr bwMode="auto">
            <a:xfrm>
              <a:off x="4194" y="2256"/>
              <a:ext cx="465" cy="507"/>
            </a:xfrm>
            <a:custGeom>
              <a:avLst/>
              <a:gdLst>
                <a:gd name="T0" fmla="*/ 2147483647 w 229"/>
                <a:gd name="T1" fmla="*/ 2147483647 h 249"/>
                <a:gd name="T2" fmla="*/ 2147483647 w 229"/>
                <a:gd name="T3" fmla="*/ 2147483647 h 249"/>
                <a:gd name="T4" fmla="*/ 2147483647 w 229"/>
                <a:gd name="T5" fmla="*/ 2147483647 h 249"/>
                <a:gd name="T6" fmla="*/ 2147483647 w 229"/>
                <a:gd name="T7" fmla="*/ 2147483647 h 249"/>
                <a:gd name="T8" fmla="*/ 2147483647 w 229"/>
                <a:gd name="T9" fmla="*/ 2147483647 h 249"/>
                <a:gd name="T10" fmla="*/ 2147483647 w 229"/>
                <a:gd name="T11" fmla="*/ 2147483647 h 249"/>
                <a:gd name="T12" fmla="*/ 2147483647 w 229"/>
                <a:gd name="T13" fmla="*/ 2147483647 h 249"/>
                <a:gd name="T14" fmla="*/ 2147483647 w 229"/>
                <a:gd name="T15" fmla="*/ 2147483647 h 249"/>
                <a:gd name="T16" fmla="*/ 2147483647 w 229"/>
                <a:gd name="T17" fmla="*/ 2147483647 h 249"/>
                <a:gd name="T18" fmla="*/ 2147483647 w 229"/>
                <a:gd name="T19" fmla="*/ 2147483647 h 249"/>
                <a:gd name="T20" fmla="*/ 2147483647 w 229"/>
                <a:gd name="T21" fmla="*/ 2147483647 h 249"/>
                <a:gd name="T22" fmla="*/ 2147483647 w 229"/>
                <a:gd name="T23" fmla="*/ 2147483647 h 249"/>
                <a:gd name="T24" fmla="*/ 2147483647 w 229"/>
                <a:gd name="T25" fmla="*/ 2147483647 h 249"/>
                <a:gd name="T26" fmla="*/ 2147483647 w 229"/>
                <a:gd name="T27" fmla="*/ 2147483647 h 249"/>
                <a:gd name="T28" fmla="*/ 0 w 229"/>
                <a:gd name="T29" fmla="*/ 2147483647 h 249"/>
                <a:gd name="T30" fmla="*/ 2147483647 w 229"/>
                <a:gd name="T31" fmla="*/ 2147483647 h 249"/>
                <a:gd name="T32" fmla="*/ 2147483647 w 229"/>
                <a:gd name="T33" fmla="*/ 2147483647 h 249"/>
                <a:gd name="T34" fmla="*/ 2147483647 w 229"/>
                <a:gd name="T35" fmla="*/ 2147483647 h 249"/>
                <a:gd name="T36" fmla="*/ 2147483647 w 229"/>
                <a:gd name="T37" fmla="*/ 2147483647 h 249"/>
                <a:gd name="T38" fmla="*/ 2147483647 w 229"/>
                <a:gd name="T39" fmla="*/ 2147483647 h 249"/>
                <a:gd name="T40" fmla="*/ 2147483647 w 229"/>
                <a:gd name="T41" fmla="*/ 2147483647 h 249"/>
                <a:gd name="T42" fmla="*/ 2147483647 w 229"/>
                <a:gd name="T43" fmla="*/ 2147483647 h 249"/>
                <a:gd name="T44" fmla="*/ 2147483647 w 229"/>
                <a:gd name="T45" fmla="*/ 2147483647 h 249"/>
                <a:gd name="T46" fmla="*/ 2147483647 w 229"/>
                <a:gd name="T47" fmla="*/ 2147483647 h 249"/>
                <a:gd name="T48" fmla="*/ 2147483647 w 229"/>
                <a:gd name="T49" fmla="*/ 2147483647 h 249"/>
                <a:gd name="T50" fmla="*/ 2147483647 w 229"/>
                <a:gd name="T51" fmla="*/ 2147483647 h 249"/>
                <a:gd name="T52" fmla="*/ 2147483647 w 229"/>
                <a:gd name="T53" fmla="*/ 2147483647 h 249"/>
                <a:gd name="T54" fmla="*/ 2147483647 w 229"/>
                <a:gd name="T55" fmla="*/ 2147483647 h 2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49">
                  <a:moveTo>
                    <a:pt x="129" y="194"/>
                  </a:moveTo>
                  <a:cubicBezTo>
                    <a:pt x="129" y="231"/>
                    <a:pt x="129" y="236"/>
                    <a:pt x="150" y="239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63" y="241"/>
                    <a:pt x="163" y="248"/>
                    <a:pt x="161" y="249"/>
                  </a:cubicBezTo>
                  <a:cubicBezTo>
                    <a:pt x="140" y="248"/>
                    <a:pt x="128" y="248"/>
                    <a:pt x="114" y="248"/>
                  </a:cubicBezTo>
                  <a:cubicBezTo>
                    <a:pt x="100" y="248"/>
                    <a:pt x="87" y="248"/>
                    <a:pt x="64" y="249"/>
                  </a:cubicBezTo>
                  <a:cubicBezTo>
                    <a:pt x="62" y="248"/>
                    <a:pt x="61" y="241"/>
                    <a:pt x="64" y="240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98" y="237"/>
                    <a:pt x="99" y="231"/>
                    <a:pt x="99" y="19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24"/>
                    <a:pt x="99" y="23"/>
                    <a:pt x="8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54" y="23"/>
                    <a:pt x="34" y="24"/>
                    <a:pt x="25" y="32"/>
                  </a:cubicBezTo>
                  <a:cubicBezTo>
                    <a:pt x="17" y="40"/>
                    <a:pt x="13" y="48"/>
                    <a:pt x="9" y="57"/>
                  </a:cubicBezTo>
                  <a:cubicBezTo>
                    <a:pt x="6" y="59"/>
                    <a:pt x="1" y="57"/>
                    <a:pt x="0" y="54"/>
                  </a:cubicBezTo>
                  <a:cubicBezTo>
                    <a:pt x="6" y="38"/>
                    <a:pt x="11" y="15"/>
                    <a:pt x="13" y="1"/>
                  </a:cubicBezTo>
                  <a:cubicBezTo>
                    <a:pt x="14" y="0"/>
                    <a:pt x="19" y="0"/>
                    <a:pt x="20" y="1"/>
                  </a:cubicBezTo>
                  <a:cubicBezTo>
                    <a:pt x="22" y="12"/>
                    <a:pt x="34" y="12"/>
                    <a:pt x="50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4" y="12"/>
                    <a:pt x="217" y="11"/>
                    <a:pt x="223" y="2"/>
                  </a:cubicBezTo>
                  <a:cubicBezTo>
                    <a:pt x="224" y="1"/>
                    <a:pt x="228" y="2"/>
                    <a:pt x="229" y="3"/>
                  </a:cubicBezTo>
                  <a:cubicBezTo>
                    <a:pt x="225" y="18"/>
                    <a:pt x="223" y="47"/>
                    <a:pt x="224" y="57"/>
                  </a:cubicBezTo>
                  <a:cubicBezTo>
                    <a:pt x="222" y="60"/>
                    <a:pt x="216" y="60"/>
                    <a:pt x="214" y="58"/>
                  </a:cubicBezTo>
                  <a:cubicBezTo>
                    <a:pt x="213" y="49"/>
                    <a:pt x="211" y="36"/>
                    <a:pt x="206" y="32"/>
                  </a:cubicBezTo>
                  <a:cubicBezTo>
                    <a:pt x="197" y="26"/>
                    <a:pt x="184" y="23"/>
                    <a:pt x="164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28" y="23"/>
                    <a:pt x="129" y="24"/>
                    <a:pt x="129" y="35"/>
                  </a:cubicBez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" name="Freeform 65"/>
            <p:cNvSpPr>
              <a:spLocks noEditPoints="1"/>
            </p:cNvSpPr>
            <p:nvPr/>
          </p:nvSpPr>
          <p:spPr bwMode="auto">
            <a:xfrm>
              <a:off x="4596" y="2268"/>
              <a:ext cx="487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3" y="216"/>
                    <a:pt x="175" y="222"/>
                    <a:pt x="175" y="226"/>
                  </a:cubicBezTo>
                  <a:cubicBezTo>
                    <a:pt x="175" y="230"/>
                    <a:pt x="170" y="232"/>
                    <a:pt x="163" y="233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0" y="235"/>
                    <a:pt x="150" y="241"/>
                    <a:pt x="153" y="243"/>
                  </a:cubicBezTo>
                  <a:cubicBezTo>
                    <a:pt x="163" y="242"/>
                    <a:pt x="177" y="242"/>
                    <a:pt x="194" y="242"/>
                  </a:cubicBezTo>
                  <a:cubicBezTo>
                    <a:pt x="210" y="242"/>
                    <a:pt x="223" y="242"/>
                    <a:pt x="237" y="243"/>
                  </a:cubicBezTo>
                  <a:cubicBezTo>
                    <a:pt x="239" y="241"/>
                    <a:pt x="240" y="235"/>
                    <a:pt x="237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2" y="231"/>
                    <a:pt x="208" y="225"/>
                    <a:pt x="197" y="19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3" y="36"/>
                    <a:pt x="137" y="19"/>
                    <a:pt x="133" y="4"/>
                  </a:cubicBezTo>
                  <a:cubicBezTo>
                    <a:pt x="132" y="1"/>
                    <a:pt x="130" y="0"/>
                    <a:pt x="127" y="0"/>
                  </a:cubicBezTo>
                  <a:cubicBezTo>
                    <a:pt x="123" y="5"/>
                    <a:pt x="117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51" y="176"/>
                    <a:pt x="41" y="199"/>
                    <a:pt x="35" y="215"/>
                  </a:cubicBezTo>
                  <a:cubicBezTo>
                    <a:pt x="30" y="228"/>
                    <a:pt x="22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0" y="241"/>
                    <a:pt x="3" y="243"/>
                  </a:cubicBezTo>
                  <a:cubicBezTo>
                    <a:pt x="12" y="242"/>
                    <a:pt x="25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7" y="241"/>
                    <a:pt x="77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4" y="232"/>
                    <a:pt x="53" y="230"/>
                    <a:pt x="53" y="225"/>
                  </a:cubicBezTo>
                  <a:cubicBezTo>
                    <a:pt x="53" y="222"/>
                    <a:pt x="55" y="212"/>
                    <a:pt x="60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5" y="151"/>
                    <a:pt x="77" y="150"/>
                    <a:pt x="86" y="150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51" y="150"/>
                    <a:pt x="152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4" y="46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8" y="48"/>
                    <a:pt x="121" y="58"/>
                    <a:pt x="124" y="66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1" y="135"/>
                    <a:pt x="84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" name="Freeform 66"/>
            <p:cNvSpPr>
              <a:spLocks/>
            </p:cNvSpPr>
            <p:nvPr/>
          </p:nvSpPr>
          <p:spPr bwMode="auto">
            <a:xfrm>
              <a:off x="5077" y="2278"/>
              <a:ext cx="535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0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3" y="210"/>
                    <a:pt x="59" y="221"/>
                  </a:cubicBezTo>
                  <a:cubicBezTo>
                    <a:pt x="62" y="225"/>
                    <a:pt x="68" y="227"/>
                    <a:pt x="77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90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1" y="237"/>
                    <a:pt x="9" y="238"/>
                  </a:cubicBezTo>
                  <a:cubicBezTo>
                    <a:pt x="6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3" y="220"/>
                  </a:cubicBezTo>
                  <a:cubicBezTo>
                    <a:pt x="38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59" y="0"/>
                  </a:cubicBezTo>
                  <a:cubicBezTo>
                    <a:pt x="67" y="18"/>
                    <a:pt x="109" y="65"/>
                    <a:pt x="120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1" y="0"/>
                  </a:cubicBezTo>
                  <a:cubicBezTo>
                    <a:pt x="198" y="1"/>
                    <a:pt x="210" y="1"/>
                    <a:pt x="223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7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" name="Freeform 67"/>
            <p:cNvSpPr>
              <a:spLocks/>
            </p:cNvSpPr>
            <p:nvPr/>
          </p:nvSpPr>
          <p:spPr bwMode="auto">
            <a:xfrm>
              <a:off x="364" y="1298"/>
              <a:ext cx="656" cy="1722"/>
            </a:xfrm>
            <a:custGeom>
              <a:avLst/>
              <a:gdLst>
                <a:gd name="T0" fmla="*/ 2147483647 w 323"/>
                <a:gd name="T1" fmla="*/ 2147483647 h 845"/>
                <a:gd name="T2" fmla="*/ 2147483647 w 323"/>
                <a:gd name="T3" fmla="*/ 2147483647 h 845"/>
                <a:gd name="T4" fmla="*/ 2147483647 w 323"/>
                <a:gd name="T5" fmla="*/ 2147483647 h 845"/>
                <a:gd name="T6" fmla="*/ 2147483647 w 323"/>
                <a:gd name="T7" fmla="*/ 2147483647 h 845"/>
                <a:gd name="T8" fmla="*/ 2147483647 w 323"/>
                <a:gd name="T9" fmla="*/ 0 h 845"/>
                <a:gd name="T10" fmla="*/ 0 w 323"/>
                <a:gd name="T11" fmla="*/ 2147483647 h 845"/>
                <a:gd name="T12" fmla="*/ 0 w 323"/>
                <a:gd name="T13" fmla="*/ 2147483647 h 845"/>
                <a:gd name="T14" fmla="*/ 2147483647 w 323"/>
                <a:gd name="T15" fmla="*/ 2147483647 h 845"/>
                <a:gd name="T16" fmla="*/ 2147483647 w 323"/>
                <a:gd name="T17" fmla="*/ 2147483647 h 845"/>
                <a:gd name="T18" fmla="*/ 2147483647 w 323"/>
                <a:gd name="T19" fmla="*/ 2147483647 h 845"/>
                <a:gd name="T20" fmla="*/ 2147483647 w 323"/>
                <a:gd name="T21" fmla="*/ 0 h 845"/>
                <a:gd name="T22" fmla="*/ 2147483647 w 323"/>
                <a:gd name="T23" fmla="*/ 2147483647 h 845"/>
                <a:gd name="T24" fmla="*/ 2147483647 w 323"/>
                <a:gd name="T25" fmla="*/ 2147483647 h 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845">
                  <a:moveTo>
                    <a:pt x="184" y="703"/>
                  </a:moveTo>
                  <a:cubicBezTo>
                    <a:pt x="184" y="715"/>
                    <a:pt x="174" y="725"/>
                    <a:pt x="162" y="725"/>
                  </a:cubicBezTo>
                  <a:cubicBezTo>
                    <a:pt x="149" y="725"/>
                    <a:pt x="140" y="715"/>
                    <a:pt x="140" y="70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78"/>
                    <a:pt x="42" y="845"/>
                    <a:pt x="162" y="845"/>
                  </a:cubicBezTo>
                  <a:cubicBezTo>
                    <a:pt x="281" y="845"/>
                    <a:pt x="323" y="778"/>
                    <a:pt x="323" y="721"/>
                  </a:cubicBezTo>
                  <a:cubicBezTo>
                    <a:pt x="323" y="70"/>
                    <a:pt x="323" y="70"/>
                    <a:pt x="323" y="70"/>
                  </a:cubicBezTo>
                  <a:cubicBezTo>
                    <a:pt x="323" y="31"/>
                    <a:pt x="292" y="0"/>
                    <a:pt x="254" y="0"/>
                  </a:cubicBezTo>
                  <a:cubicBezTo>
                    <a:pt x="215" y="0"/>
                    <a:pt x="184" y="31"/>
                    <a:pt x="184" y="70"/>
                  </a:cubicBezTo>
                  <a:cubicBezTo>
                    <a:pt x="184" y="703"/>
                    <a:pt x="184" y="703"/>
                    <a:pt x="184" y="703"/>
                  </a:cubicBezTo>
                </a:path>
              </a:pathLst>
            </a:cu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" name="Freeform 68"/>
            <p:cNvSpPr>
              <a:spLocks/>
            </p:cNvSpPr>
            <p:nvPr/>
          </p:nvSpPr>
          <p:spPr bwMode="auto">
            <a:xfrm>
              <a:off x="0" y="1298"/>
              <a:ext cx="648" cy="1720"/>
            </a:xfrm>
            <a:custGeom>
              <a:avLst/>
              <a:gdLst>
                <a:gd name="T0" fmla="*/ 2147483647 w 319"/>
                <a:gd name="T1" fmla="*/ 2147483647 h 844"/>
                <a:gd name="T2" fmla="*/ 0 w 319"/>
                <a:gd name="T3" fmla="*/ 2147483647 h 844"/>
                <a:gd name="T4" fmla="*/ 0 w 319"/>
                <a:gd name="T5" fmla="*/ 2147483647 h 844"/>
                <a:gd name="T6" fmla="*/ 2147483647 w 319"/>
                <a:gd name="T7" fmla="*/ 2147483647 h 844"/>
                <a:gd name="T8" fmla="*/ 2147483647 w 319"/>
                <a:gd name="T9" fmla="*/ 2147483647 h 844"/>
                <a:gd name="T10" fmla="*/ 2147483647 w 319"/>
                <a:gd name="T11" fmla="*/ 2147483647 h 844"/>
                <a:gd name="T12" fmla="*/ 2147483647 w 319"/>
                <a:gd name="T13" fmla="*/ 2147483647 h 844"/>
                <a:gd name="T14" fmla="*/ 2147483647 w 319"/>
                <a:gd name="T15" fmla="*/ 2147483647 h 844"/>
                <a:gd name="T16" fmla="*/ 2147483647 w 319"/>
                <a:gd name="T17" fmla="*/ 2147483647 h 844"/>
                <a:gd name="T18" fmla="*/ 2147483647 w 319"/>
                <a:gd name="T19" fmla="*/ 2147483647 h 844"/>
                <a:gd name="T20" fmla="*/ 2147483647 w 319"/>
                <a:gd name="T21" fmla="*/ 2147483647 h 844"/>
                <a:gd name="T22" fmla="*/ 2147483647 w 319"/>
                <a:gd name="T23" fmla="*/ 0 h 844"/>
                <a:gd name="T24" fmla="*/ 0 w 319"/>
                <a:gd name="T25" fmla="*/ 2147483647 h 844"/>
                <a:gd name="T26" fmla="*/ 0 w 319"/>
                <a:gd name="T27" fmla="*/ 2147483647 h 844"/>
                <a:gd name="T28" fmla="*/ 2147483647 w 319"/>
                <a:gd name="T29" fmla="*/ 2147483647 h 844"/>
                <a:gd name="T30" fmla="*/ 2147483647 w 319"/>
                <a:gd name="T31" fmla="*/ 2147483647 h 844"/>
                <a:gd name="T32" fmla="*/ 2147483647 w 319"/>
                <a:gd name="T33" fmla="*/ 2147483647 h 844"/>
                <a:gd name="T34" fmla="*/ 2147483647 w 319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9" h="844">
                  <a:moveTo>
                    <a:pt x="125" y="467"/>
                  </a:moveTo>
                  <a:cubicBezTo>
                    <a:pt x="69" y="511"/>
                    <a:pt x="0" y="566"/>
                    <a:pt x="0" y="652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812"/>
                    <a:pt x="32" y="844"/>
                    <a:pt x="70" y="844"/>
                  </a:cubicBezTo>
                  <a:cubicBezTo>
                    <a:pt x="109" y="844"/>
                    <a:pt x="140" y="812"/>
                    <a:pt x="140" y="774"/>
                  </a:cubicBezTo>
                  <a:cubicBezTo>
                    <a:pt x="140" y="652"/>
                    <a:pt x="140" y="652"/>
                    <a:pt x="140" y="652"/>
                  </a:cubicBezTo>
                  <a:cubicBezTo>
                    <a:pt x="140" y="633"/>
                    <a:pt x="185" y="597"/>
                    <a:pt x="212" y="576"/>
                  </a:cubicBezTo>
                  <a:cubicBezTo>
                    <a:pt x="262" y="536"/>
                    <a:pt x="319" y="491"/>
                    <a:pt x="319" y="422"/>
                  </a:cubicBezTo>
                  <a:cubicBezTo>
                    <a:pt x="319" y="353"/>
                    <a:pt x="262" y="308"/>
                    <a:pt x="212" y="268"/>
                  </a:cubicBezTo>
                  <a:cubicBezTo>
                    <a:pt x="185" y="246"/>
                    <a:pt x="140" y="211"/>
                    <a:pt x="140" y="192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78"/>
                    <a:pt x="69" y="333"/>
                    <a:pt x="125" y="377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80" y="419"/>
                    <a:pt x="181" y="424"/>
                    <a:pt x="170" y="432"/>
                  </a:cubicBezTo>
                  <a:cubicBezTo>
                    <a:pt x="125" y="467"/>
                    <a:pt x="125" y="467"/>
                    <a:pt x="125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0" name="Freeform 69"/>
            <p:cNvSpPr>
              <a:spLocks/>
            </p:cNvSpPr>
            <p:nvPr/>
          </p:nvSpPr>
          <p:spPr bwMode="auto">
            <a:xfrm>
              <a:off x="738" y="1298"/>
              <a:ext cx="646" cy="1720"/>
            </a:xfrm>
            <a:custGeom>
              <a:avLst/>
              <a:gdLst>
                <a:gd name="T0" fmla="*/ 2147483647 w 318"/>
                <a:gd name="T1" fmla="*/ 2147483647 h 844"/>
                <a:gd name="T2" fmla="*/ 2147483647 w 318"/>
                <a:gd name="T3" fmla="*/ 2147483647 h 844"/>
                <a:gd name="T4" fmla="*/ 2147483647 w 318"/>
                <a:gd name="T5" fmla="*/ 2147483647 h 844"/>
                <a:gd name="T6" fmla="*/ 2147483647 w 318"/>
                <a:gd name="T7" fmla="*/ 2147483647 h 844"/>
                <a:gd name="T8" fmla="*/ 2147483647 w 318"/>
                <a:gd name="T9" fmla="*/ 2147483647 h 844"/>
                <a:gd name="T10" fmla="*/ 2147483647 w 318"/>
                <a:gd name="T11" fmla="*/ 2147483647 h 844"/>
                <a:gd name="T12" fmla="*/ 2147483647 w 318"/>
                <a:gd name="T13" fmla="*/ 2147483647 h 844"/>
                <a:gd name="T14" fmla="*/ 0 w 318"/>
                <a:gd name="T15" fmla="*/ 2147483647 h 844"/>
                <a:gd name="T16" fmla="*/ 2147483647 w 318"/>
                <a:gd name="T17" fmla="*/ 2147483647 h 844"/>
                <a:gd name="T18" fmla="*/ 2147483647 w 318"/>
                <a:gd name="T19" fmla="*/ 2147483647 h 844"/>
                <a:gd name="T20" fmla="*/ 2147483647 w 318"/>
                <a:gd name="T21" fmla="*/ 2147483647 h 844"/>
                <a:gd name="T22" fmla="*/ 2147483647 w 318"/>
                <a:gd name="T23" fmla="*/ 0 h 844"/>
                <a:gd name="T24" fmla="*/ 2147483647 w 318"/>
                <a:gd name="T25" fmla="*/ 2147483647 h 844"/>
                <a:gd name="T26" fmla="*/ 2147483647 w 318"/>
                <a:gd name="T27" fmla="*/ 2147483647 h 844"/>
                <a:gd name="T28" fmla="*/ 2147483647 w 318"/>
                <a:gd name="T29" fmla="*/ 2147483647 h 844"/>
                <a:gd name="T30" fmla="*/ 2147483647 w 318"/>
                <a:gd name="T31" fmla="*/ 2147483647 h 844"/>
                <a:gd name="T32" fmla="*/ 2147483647 w 318"/>
                <a:gd name="T33" fmla="*/ 2147483647 h 844"/>
                <a:gd name="T34" fmla="*/ 2147483647 w 318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8" h="844">
                  <a:moveTo>
                    <a:pt x="194" y="467"/>
                  </a:moveTo>
                  <a:cubicBezTo>
                    <a:pt x="249" y="511"/>
                    <a:pt x="318" y="566"/>
                    <a:pt x="318" y="652"/>
                  </a:cubicBezTo>
                  <a:cubicBezTo>
                    <a:pt x="318" y="774"/>
                    <a:pt x="318" y="774"/>
                    <a:pt x="318" y="774"/>
                  </a:cubicBezTo>
                  <a:cubicBezTo>
                    <a:pt x="318" y="812"/>
                    <a:pt x="287" y="844"/>
                    <a:pt x="248" y="844"/>
                  </a:cubicBezTo>
                  <a:cubicBezTo>
                    <a:pt x="210" y="844"/>
                    <a:pt x="178" y="812"/>
                    <a:pt x="178" y="774"/>
                  </a:cubicBezTo>
                  <a:cubicBezTo>
                    <a:pt x="178" y="652"/>
                    <a:pt x="178" y="652"/>
                    <a:pt x="178" y="652"/>
                  </a:cubicBezTo>
                  <a:cubicBezTo>
                    <a:pt x="178" y="633"/>
                    <a:pt x="133" y="597"/>
                    <a:pt x="107" y="576"/>
                  </a:cubicBezTo>
                  <a:cubicBezTo>
                    <a:pt x="57" y="536"/>
                    <a:pt x="0" y="491"/>
                    <a:pt x="0" y="422"/>
                  </a:cubicBezTo>
                  <a:cubicBezTo>
                    <a:pt x="0" y="353"/>
                    <a:pt x="57" y="308"/>
                    <a:pt x="107" y="268"/>
                  </a:cubicBezTo>
                  <a:cubicBezTo>
                    <a:pt x="133" y="246"/>
                    <a:pt x="178" y="211"/>
                    <a:pt x="178" y="192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31"/>
                    <a:pt x="210" y="0"/>
                    <a:pt x="248" y="0"/>
                  </a:cubicBezTo>
                  <a:cubicBezTo>
                    <a:pt x="287" y="0"/>
                    <a:pt x="318" y="31"/>
                    <a:pt x="318" y="70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8" y="278"/>
                    <a:pt x="249" y="333"/>
                    <a:pt x="194" y="377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39" y="419"/>
                    <a:pt x="138" y="424"/>
                    <a:pt x="148" y="432"/>
                  </a:cubicBezTo>
                  <a:cubicBezTo>
                    <a:pt x="194" y="467"/>
                    <a:pt x="194" y="467"/>
                    <a:pt x="194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21277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4" y="812791"/>
            <a:ext cx="10304206" cy="588973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BC3FE27-F238-480D-8AA6-2A0B8CDF1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897" y="277260"/>
            <a:ext cx="10515600" cy="53553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EVOLUTION OF SOCIETY 5.0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897" y="812791"/>
            <a:ext cx="655565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rPr>
              <a:t>Society 5.0 refers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to a modern society which effectively uses technology, robotics, computers, and communications systems, with the aim of improving the world in which we live.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351877" y="2570283"/>
            <a:ext cx="4973329" cy="2761652"/>
            <a:chOff x="2880529" y="2714167"/>
            <a:chExt cx="6644075" cy="2789926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5400000" flipH="1">
              <a:off x="5687378" y="3261926"/>
              <a:ext cx="2489383" cy="1393867"/>
            </a:xfrm>
            <a:custGeom>
              <a:avLst/>
              <a:gdLst>
                <a:gd name="T0" fmla="*/ 222 w 3106"/>
                <a:gd name="T1" fmla="*/ 733 h 733"/>
                <a:gd name="T2" fmla="*/ 2877 w 3106"/>
                <a:gd name="T3" fmla="*/ 335 h 733"/>
                <a:gd name="T4" fmla="*/ 3106 w 3106"/>
                <a:gd name="T5" fmla="*/ 72 h 733"/>
                <a:gd name="T6" fmla="*/ 0 w 3106"/>
                <a:gd name="T7" fmla="*/ 403 h 733"/>
                <a:gd name="T8" fmla="*/ 222 w 3106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733">
                  <a:moveTo>
                    <a:pt x="222" y="733"/>
                  </a:moveTo>
                  <a:cubicBezTo>
                    <a:pt x="1084" y="459"/>
                    <a:pt x="1977" y="327"/>
                    <a:pt x="2877" y="335"/>
                  </a:cubicBezTo>
                  <a:cubicBezTo>
                    <a:pt x="2952" y="246"/>
                    <a:pt x="3028" y="158"/>
                    <a:pt x="3106" y="72"/>
                  </a:cubicBezTo>
                  <a:cubicBezTo>
                    <a:pt x="2060" y="0"/>
                    <a:pt x="1012" y="110"/>
                    <a:pt x="0" y="403"/>
                  </a:cubicBezTo>
                  <a:cubicBezTo>
                    <a:pt x="75" y="512"/>
                    <a:pt x="149" y="622"/>
                    <a:pt x="222" y="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 rot="5400000" flipH="1">
              <a:off x="5007174" y="3242023"/>
              <a:ext cx="1924054" cy="1444303"/>
            </a:xfrm>
            <a:custGeom>
              <a:avLst/>
              <a:gdLst>
                <a:gd name="T0" fmla="*/ 205 w 2401"/>
                <a:gd name="T1" fmla="*/ 759 h 759"/>
                <a:gd name="T2" fmla="*/ 2186 w 2401"/>
                <a:gd name="T3" fmla="*/ 280 h 759"/>
                <a:gd name="T4" fmla="*/ 2401 w 2401"/>
                <a:gd name="T5" fmla="*/ 0 h 759"/>
                <a:gd name="T6" fmla="*/ 0 w 2401"/>
                <a:gd name="T7" fmla="*/ 431 h 759"/>
                <a:gd name="T8" fmla="*/ 205 w 2401"/>
                <a:gd name="T9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1" h="759">
                  <a:moveTo>
                    <a:pt x="205" y="759"/>
                  </a:moveTo>
                  <a:cubicBezTo>
                    <a:pt x="845" y="512"/>
                    <a:pt x="1509" y="353"/>
                    <a:pt x="2186" y="280"/>
                  </a:cubicBezTo>
                  <a:cubicBezTo>
                    <a:pt x="2256" y="186"/>
                    <a:pt x="2328" y="92"/>
                    <a:pt x="2401" y="0"/>
                  </a:cubicBezTo>
                  <a:cubicBezTo>
                    <a:pt x="1585" y="25"/>
                    <a:pt x="779" y="168"/>
                    <a:pt x="0" y="431"/>
                  </a:cubicBezTo>
                  <a:cubicBezTo>
                    <a:pt x="69" y="539"/>
                    <a:pt x="138" y="649"/>
                    <a:pt x="205" y="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rot="5400000" flipH="1">
              <a:off x="4354338" y="3186889"/>
              <a:ext cx="1400279" cy="1568100"/>
            </a:xfrm>
            <a:custGeom>
              <a:avLst/>
              <a:gdLst>
                <a:gd name="T0" fmla="*/ 187 w 1747"/>
                <a:gd name="T1" fmla="*/ 825 h 825"/>
                <a:gd name="T2" fmla="*/ 1547 w 1747"/>
                <a:gd name="T3" fmla="*/ 297 h 825"/>
                <a:gd name="T4" fmla="*/ 1747 w 1747"/>
                <a:gd name="T5" fmla="*/ 0 h 825"/>
                <a:gd name="T6" fmla="*/ 0 w 1747"/>
                <a:gd name="T7" fmla="*/ 500 h 825"/>
                <a:gd name="T8" fmla="*/ 187 w 1747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825">
                  <a:moveTo>
                    <a:pt x="187" y="825"/>
                  </a:moveTo>
                  <a:cubicBezTo>
                    <a:pt x="623" y="601"/>
                    <a:pt x="1078" y="425"/>
                    <a:pt x="1547" y="297"/>
                  </a:cubicBezTo>
                  <a:cubicBezTo>
                    <a:pt x="1612" y="197"/>
                    <a:pt x="1679" y="98"/>
                    <a:pt x="1747" y="0"/>
                  </a:cubicBezTo>
                  <a:cubicBezTo>
                    <a:pt x="1148" y="96"/>
                    <a:pt x="563" y="262"/>
                    <a:pt x="0" y="500"/>
                  </a:cubicBezTo>
                  <a:cubicBezTo>
                    <a:pt x="64" y="608"/>
                    <a:pt x="126" y="716"/>
                    <a:pt x="187" y="8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 rot="5400000" flipH="1">
              <a:off x="3655504" y="3156130"/>
              <a:ext cx="918056" cy="1646046"/>
            </a:xfrm>
            <a:custGeom>
              <a:avLst/>
              <a:gdLst>
                <a:gd name="T0" fmla="*/ 171 w 1145"/>
                <a:gd name="T1" fmla="*/ 865 h 865"/>
                <a:gd name="T2" fmla="*/ 961 w 1145"/>
                <a:gd name="T3" fmla="*/ 312 h 865"/>
                <a:gd name="T4" fmla="*/ 1145 w 1145"/>
                <a:gd name="T5" fmla="*/ 0 h 865"/>
                <a:gd name="T6" fmla="*/ 0 w 1145"/>
                <a:gd name="T7" fmla="*/ 539 h 865"/>
                <a:gd name="T8" fmla="*/ 171 w 1145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865">
                  <a:moveTo>
                    <a:pt x="171" y="865"/>
                  </a:moveTo>
                  <a:cubicBezTo>
                    <a:pt x="422" y="660"/>
                    <a:pt x="685" y="476"/>
                    <a:pt x="961" y="312"/>
                  </a:cubicBezTo>
                  <a:cubicBezTo>
                    <a:pt x="1020" y="207"/>
                    <a:pt x="1082" y="103"/>
                    <a:pt x="1145" y="0"/>
                  </a:cubicBezTo>
                  <a:cubicBezTo>
                    <a:pt x="748" y="144"/>
                    <a:pt x="366" y="323"/>
                    <a:pt x="0" y="539"/>
                  </a:cubicBezTo>
                  <a:cubicBezTo>
                    <a:pt x="58" y="647"/>
                    <a:pt x="115" y="756"/>
                    <a:pt x="171" y="8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80529" y="3056145"/>
              <a:ext cx="6644075" cy="1675348"/>
              <a:chOff x="2880529" y="3115164"/>
              <a:chExt cx="6644075" cy="1675348"/>
            </a:xfrm>
          </p:grpSpPr>
          <p:sp>
            <p:nvSpPr>
              <p:cNvPr id="31" name="Freeform 30"/>
              <p:cNvSpPr/>
              <p:nvPr/>
            </p:nvSpPr>
            <p:spPr>
              <a:xfrm rot="21398134">
                <a:off x="2902681" y="3115164"/>
                <a:ext cx="6621923" cy="949371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V="1">
                <a:off x="2880529" y="4102451"/>
                <a:ext cx="6483258" cy="688061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880529" y="3801909"/>
                <a:ext cx="6579975" cy="401775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 rot="5400000" flipH="1">
              <a:off x="5500095" y="3661534"/>
              <a:ext cx="2201403" cy="882629"/>
            </a:xfrm>
            <a:custGeom>
              <a:avLst/>
              <a:gdLst>
                <a:gd name="T0" fmla="*/ 0 w 2747"/>
                <a:gd name="T1" fmla="*/ 94 h 464"/>
                <a:gd name="T2" fmla="*/ 222 w 2747"/>
                <a:gd name="T3" fmla="*/ 424 h 464"/>
                <a:gd name="T4" fmla="*/ 2532 w 2747"/>
                <a:gd name="T5" fmla="*/ 464 h 464"/>
                <a:gd name="T6" fmla="*/ 2747 w 2747"/>
                <a:gd name="T7" fmla="*/ 184 h 464"/>
                <a:gd name="T8" fmla="*/ 0 w 2747"/>
                <a:gd name="T9" fmla="*/ 9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7" h="464">
                  <a:moveTo>
                    <a:pt x="0" y="94"/>
                  </a:moveTo>
                  <a:cubicBezTo>
                    <a:pt x="75" y="203"/>
                    <a:pt x="149" y="313"/>
                    <a:pt x="222" y="424"/>
                  </a:cubicBezTo>
                  <a:cubicBezTo>
                    <a:pt x="992" y="348"/>
                    <a:pt x="1765" y="361"/>
                    <a:pt x="2532" y="464"/>
                  </a:cubicBezTo>
                  <a:cubicBezTo>
                    <a:pt x="2602" y="370"/>
                    <a:pt x="2674" y="276"/>
                    <a:pt x="2747" y="184"/>
                  </a:cubicBezTo>
                  <a:cubicBezTo>
                    <a:pt x="1838" y="31"/>
                    <a:pt x="916" y="0"/>
                    <a:pt x="0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 rot="5400000" flipH="1">
              <a:off x="4795327" y="3722523"/>
              <a:ext cx="1655401" cy="751955"/>
            </a:xfrm>
            <a:custGeom>
              <a:avLst/>
              <a:gdLst>
                <a:gd name="T0" fmla="*/ 1865 w 2065"/>
                <a:gd name="T1" fmla="*/ 381 h 395"/>
                <a:gd name="T2" fmla="*/ 2065 w 2065"/>
                <a:gd name="T3" fmla="*/ 84 h 395"/>
                <a:gd name="T4" fmla="*/ 0 w 2065"/>
                <a:gd name="T5" fmla="*/ 67 h 395"/>
                <a:gd name="T6" fmla="*/ 205 w 2065"/>
                <a:gd name="T7" fmla="*/ 395 h 395"/>
                <a:gd name="T8" fmla="*/ 1865 w 2065"/>
                <a:gd name="T9" fmla="*/ 38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5" h="395">
                  <a:moveTo>
                    <a:pt x="1865" y="381"/>
                  </a:moveTo>
                  <a:cubicBezTo>
                    <a:pt x="1930" y="281"/>
                    <a:pt x="1997" y="182"/>
                    <a:pt x="2065" y="84"/>
                  </a:cubicBezTo>
                  <a:cubicBezTo>
                    <a:pt x="1378" y="6"/>
                    <a:pt x="688" y="0"/>
                    <a:pt x="0" y="67"/>
                  </a:cubicBezTo>
                  <a:cubicBezTo>
                    <a:pt x="69" y="175"/>
                    <a:pt x="138" y="285"/>
                    <a:pt x="205" y="395"/>
                  </a:cubicBezTo>
                  <a:cubicBezTo>
                    <a:pt x="757" y="342"/>
                    <a:pt x="1312" y="337"/>
                    <a:pt x="1865" y="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5400000" flipH="1">
              <a:off x="3297094" y="3744539"/>
              <a:ext cx="688060" cy="699226"/>
            </a:xfrm>
            <a:custGeom>
              <a:avLst/>
              <a:gdLst>
                <a:gd name="T0" fmla="*/ 0 w 858"/>
                <a:gd name="T1" fmla="*/ 41 h 367"/>
                <a:gd name="T2" fmla="*/ 171 w 858"/>
                <a:gd name="T3" fmla="*/ 367 h 367"/>
                <a:gd name="T4" fmla="*/ 689 w 858"/>
                <a:gd name="T5" fmla="*/ 331 h 367"/>
                <a:gd name="T6" fmla="*/ 858 w 858"/>
                <a:gd name="T7" fmla="*/ 0 h 367"/>
                <a:gd name="T8" fmla="*/ 0 w 858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367">
                  <a:moveTo>
                    <a:pt x="0" y="41"/>
                  </a:moveTo>
                  <a:cubicBezTo>
                    <a:pt x="58" y="149"/>
                    <a:pt x="115" y="258"/>
                    <a:pt x="171" y="367"/>
                  </a:cubicBezTo>
                  <a:cubicBezTo>
                    <a:pt x="343" y="350"/>
                    <a:pt x="516" y="338"/>
                    <a:pt x="689" y="331"/>
                  </a:cubicBezTo>
                  <a:cubicBezTo>
                    <a:pt x="744" y="219"/>
                    <a:pt x="800" y="109"/>
                    <a:pt x="858" y="0"/>
                  </a:cubicBezTo>
                  <a:cubicBezTo>
                    <a:pt x="572" y="0"/>
                    <a:pt x="285" y="14"/>
                    <a:pt x="0" y="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5400000" flipH="1">
              <a:off x="4054878" y="3735672"/>
              <a:ext cx="1150954" cy="719859"/>
            </a:xfrm>
            <a:custGeom>
              <a:avLst/>
              <a:gdLst>
                <a:gd name="T0" fmla="*/ 1252 w 1436"/>
                <a:gd name="T1" fmla="*/ 340 h 379"/>
                <a:gd name="T2" fmla="*/ 1436 w 1436"/>
                <a:gd name="T3" fmla="*/ 28 h 379"/>
                <a:gd name="T4" fmla="*/ 0 w 1436"/>
                <a:gd name="T5" fmla="*/ 54 h 379"/>
                <a:gd name="T6" fmla="*/ 187 w 1436"/>
                <a:gd name="T7" fmla="*/ 379 h 379"/>
                <a:gd name="T8" fmla="*/ 1252 w 1436"/>
                <a:gd name="T9" fmla="*/ 34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379">
                  <a:moveTo>
                    <a:pt x="1252" y="340"/>
                  </a:moveTo>
                  <a:cubicBezTo>
                    <a:pt x="1311" y="235"/>
                    <a:pt x="1373" y="131"/>
                    <a:pt x="1436" y="28"/>
                  </a:cubicBezTo>
                  <a:cubicBezTo>
                    <a:pt x="957" y="0"/>
                    <a:pt x="478" y="9"/>
                    <a:pt x="0" y="54"/>
                  </a:cubicBezTo>
                  <a:cubicBezTo>
                    <a:pt x="64" y="162"/>
                    <a:pt x="126" y="270"/>
                    <a:pt x="187" y="379"/>
                  </a:cubicBezTo>
                  <a:cubicBezTo>
                    <a:pt x="541" y="345"/>
                    <a:pt x="896" y="332"/>
                    <a:pt x="1252" y="3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 rot="5400000" flipH="1">
              <a:off x="6150362" y="3555480"/>
              <a:ext cx="2789926" cy="1107299"/>
            </a:xfrm>
            <a:custGeom>
              <a:avLst/>
              <a:gdLst>
                <a:gd name="T0" fmla="*/ 3252 w 3481"/>
                <a:gd name="T1" fmla="*/ 582 h 582"/>
                <a:gd name="T2" fmla="*/ 3481 w 3481"/>
                <a:gd name="T3" fmla="*/ 319 h 582"/>
                <a:gd name="T4" fmla="*/ 0 w 3481"/>
                <a:gd name="T5" fmla="*/ 127 h 582"/>
                <a:gd name="T6" fmla="*/ 240 w 3481"/>
                <a:gd name="T7" fmla="*/ 458 h 582"/>
                <a:gd name="T8" fmla="*/ 3252 w 3481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1" h="582">
                  <a:moveTo>
                    <a:pt x="3252" y="582"/>
                  </a:moveTo>
                  <a:cubicBezTo>
                    <a:pt x="3327" y="493"/>
                    <a:pt x="3403" y="405"/>
                    <a:pt x="3481" y="319"/>
                  </a:cubicBezTo>
                  <a:cubicBezTo>
                    <a:pt x="2337" y="64"/>
                    <a:pt x="1163" y="0"/>
                    <a:pt x="0" y="127"/>
                  </a:cubicBezTo>
                  <a:cubicBezTo>
                    <a:pt x="81" y="237"/>
                    <a:pt x="161" y="347"/>
                    <a:pt x="240" y="458"/>
                  </a:cubicBezTo>
                  <a:cubicBezTo>
                    <a:pt x="1245" y="353"/>
                    <a:pt x="2257" y="394"/>
                    <a:pt x="3252" y="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37087" y="2712813"/>
            <a:ext cx="2677605" cy="2464156"/>
            <a:chOff x="1132114" y="3552607"/>
            <a:chExt cx="4339771" cy="2839597"/>
          </a:xfrm>
        </p:grpSpPr>
        <p:sp>
          <p:nvSpPr>
            <p:cNvPr id="78" name="Rectangle 77"/>
            <p:cNvSpPr/>
            <p:nvPr/>
          </p:nvSpPr>
          <p:spPr>
            <a:xfrm>
              <a:off x="1132114" y="3552607"/>
              <a:ext cx="4339771" cy="2839597"/>
            </a:xfrm>
            <a:prstGeom prst="roundRect">
              <a:avLst>
                <a:gd name="adj" fmla="val 571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4241" y="3815875"/>
              <a:ext cx="3407049" cy="209639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 Corporate culture is important?</a:t>
              </a:r>
              <a:endParaRPr lang="en-S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9118" y="885724"/>
            <a:ext cx="10064678" cy="1179005"/>
            <a:chOff x="2049899" y="405907"/>
            <a:chExt cx="18642265" cy="892552"/>
          </a:xfrm>
        </p:grpSpPr>
        <p:sp>
          <p:nvSpPr>
            <p:cNvPr id="115" name="TextBox 114"/>
            <p:cNvSpPr txBox="1"/>
            <p:nvPr/>
          </p:nvSpPr>
          <p:spPr>
            <a:xfrm>
              <a:off x="2049899" y="405907"/>
              <a:ext cx="1864226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Corporate culture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refers to the shared values, attitudes, standards, and beliefs </a:t>
              </a:r>
            </a:p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that characterize members of an organization and define its nature.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211339" y="1216022"/>
              <a:ext cx="4404120" cy="50044"/>
              <a:chOff x="-7587036" y="1232844"/>
              <a:chExt cx="16069479" cy="103072"/>
            </a:xfrm>
          </p:grpSpPr>
          <p:sp>
            <p:nvSpPr>
              <p:cNvPr id="117" name="Rounded Rectangle 116"/>
              <p:cNvSpPr/>
              <p:nvPr/>
            </p:nvSpPr>
            <p:spPr>
              <a:xfrm flipV="1">
                <a:off x="-7587036" y="1232846"/>
                <a:ext cx="14222845" cy="10307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244325" y="1232844"/>
                <a:ext cx="660461" cy="10307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8152216" y="1232844"/>
                <a:ext cx="330227" cy="10307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123" name="กลุ่ม 241"/>
          <p:cNvGrpSpPr/>
          <p:nvPr/>
        </p:nvGrpSpPr>
        <p:grpSpPr>
          <a:xfrm>
            <a:off x="8520777" y="3839486"/>
            <a:ext cx="331638" cy="293594"/>
            <a:chOff x="8022698" y="10553700"/>
            <a:chExt cx="733425" cy="649288"/>
          </a:xfrm>
          <a:solidFill>
            <a:schemeClr val="accent4"/>
          </a:solidFill>
        </p:grpSpPr>
        <p:sp>
          <p:nvSpPr>
            <p:cNvPr id="144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27" name="Freeform 11"/>
          <p:cNvSpPr>
            <a:spLocks noEditPoints="1"/>
          </p:cNvSpPr>
          <p:nvPr/>
        </p:nvSpPr>
        <p:spPr bwMode="auto">
          <a:xfrm>
            <a:off x="8558371" y="2348375"/>
            <a:ext cx="294044" cy="364438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28" name="Freeform 207"/>
          <p:cNvSpPr>
            <a:spLocks noEditPoints="1"/>
          </p:cNvSpPr>
          <p:nvPr/>
        </p:nvSpPr>
        <p:spPr bwMode="auto">
          <a:xfrm>
            <a:off x="8513832" y="5074854"/>
            <a:ext cx="363466" cy="357876"/>
          </a:xfrm>
          <a:custGeom>
            <a:avLst/>
            <a:gdLst>
              <a:gd name="T0" fmla="*/ 63 w 65"/>
              <a:gd name="T1" fmla="*/ 0 h 64"/>
              <a:gd name="T2" fmla="*/ 63 w 65"/>
              <a:gd name="T3" fmla="*/ 0 h 64"/>
              <a:gd name="T4" fmla="*/ 2 w 65"/>
              <a:gd name="T5" fmla="*/ 0 h 64"/>
              <a:gd name="T6" fmla="*/ 0 w 65"/>
              <a:gd name="T7" fmla="*/ 1 h 64"/>
              <a:gd name="T8" fmla="*/ 2 w 65"/>
              <a:gd name="T9" fmla="*/ 3 h 64"/>
              <a:gd name="T10" fmla="*/ 2 w 65"/>
              <a:gd name="T11" fmla="*/ 3 h 64"/>
              <a:gd name="T12" fmla="*/ 14 w 65"/>
              <a:gd name="T13" fmla="*/ 3 h 64"/>
              <a:gd name="T14" fmla="*/ 14 w 65"/>
              <a:gd name="T15" fmla="*/ 62 h 64"/>
              <a:gd name="T16" fmla="*/ 15 w 65"/>
              <a:gd name="T17" fmla="*/ 64 h 64"/>
              <a:gd name="T18" fmla="*/ 17 w 65"/>
              <a:gd name="T19" fmla="*/ 64 h 64"/>
              <a:gd name="T20" fmla="*/ 33 w 65"/>
              <a:gd name="T21" fmla="*/ 48 h 64"/>
              <a:gd name="T22" fmla="*/ 50 w 65"/>
              <a:gd name="T23" fmla="*/ 64 h 64"/>
              <a:gd name="T24" fmla="*/ 51 w 65"/>
              <a:gd name="T25" fmla="*/ 64 h 64"/>
              <a:gd name="T26" fmla="*/ 52 w 65"/>
              <a:gd name="T27" fmla="*/ 64 h 64"/>
              <a:gd name="T28" fmla="*/ 53 w 65"/>
              <a:gd name="T29" fmla="*/ 62 h 64"/>
              <a:gd name="T30" fmla="*/ 53 w 65"/>
              <a:gd name="T31" fmla="*/ 3 h 64"/>
              <a:gd name="T32" fmla="*/ 63 w 65"/>
              <a:gd name="T33" fmla="*/ 3 h 64"/>
              <a:gd name="T34" fmla="*/ 65 w 65"/>
              <a:gd name="T35" fmla="*/ 1 h 64"/>
              <a:gd name="T36" fmla="*/ 63 w 65"/>
              <a:gd name="T37" fmla="*/ 0 h 64"/>
              <a:gd name="T38" fmla="*/ 49 w 65"/>
              <a:gd name="T39" fmla="*/ 59 h 64"/>
              <a:gd name="T40" fmla="*/ 35 w 65"/>
              <a:gd name="T41" fmla="*/ 44 h 64"/>
              <a:gd name="T42" fmla="*/ 33 w 65"/>
              <a:gd name="T43" fmla="*/ 44 h 64"/>
              <a:gd name="T44" fmla="*/ 32 w 65"/>
              <a:gd name="T45" fmla="*/ 44 h 64"/>
              <a:gd name="T46" fmla="*/ 18 w 65"/>
              <a:gd name="T47" fmla="*/ 59 h 64"/>
              <a:gd name="T48" fmla="*/ 18 w 65"/>
              <a:gd name="T49" fmla="*/ 4 h 64"/>
              <a:gd name="T50" fmla="*/ 32 w 65"/>
              <a:gd name="T51" fmla="*/ 4 h 64"/>
              <a:gd name="T52" fmla="*/ 32 w 65"/>
              <a:gd name="T53" fmla="*/ 31 h 64"/>
              <a:gd name="T54" fmla="*/ 33 w 65"/>
              <a:gd name="T55" fmla="*/ 32 h 64"/>
              <a:gd name="T56" fmla="*/ 35 w 65"/>
              <a:gd name="T57" fmla="*/ 31 h 64"/>
              <a:gd name="T58" fmla="*/ 35 w 65"/>
              <a:gd name="T59" fmla="*/ 4 h 64"/>
              <a:gd name="T60" fmla="*/ 49 w 65"/>
              <a:gd name="T61" fmla="*/ 4 h 64"/>
              <a:gd name="T62" fmla="*/ 49 w 65"/>
              <a:gd name="T6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" h="64"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3"/>
                  <a:pt x="15" y="64"/>
                  <a:pt x="15" y="64"/>
                </a:cubicBezTo>
                <a:cubicBezTo>
                  <a:pt x="16" y="64"/>
                  <a:pt x="17" y="64"/>
                  <a:pt x="17" y="64"/>
                </a:cubicBezTo>
                <a:cubicBezTo>
                  <a:pt x="33" y="48"/>
                  <a:pt x="33" y="48"/>
                  <a:pt x="33" y="48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1" y="64"/>
                  <a:pt x="51" y="64"/>
                </a:cubicBezTo>
                <a:cubicBezTo>
                  <a:pt x="51" y="64"/>
                  <a:pt x="52" y="64"/>
                  <a:pt x="52" y="64"/>
                </a:cubicBezTo>
                <a:cubicBezTo>
                  <a:pt x="52" y="64"/>
                  <a:pt x="53" y="63"/>
                  <a:pt x="53" y="62"/>
                </a:cubicBezTo>
                <a:cubicBezTo>
                  <a:pt x="53" y="3"/>
                  <a:pt x="53" y="3"/>
                  <a:pt x="53" y="3"/>
                </a:cubicBezTo>
                <a:cubicBezTo>
                  <a:pt x="63" y="3"/>
                  <a:pt x="63" y="3"/>
                  <a:pt x="63" y="3"/>
                </a:cubicBezTo>
                <a:cubicBezTo>
                  <a:pt x="64" y="3"/>
                  <a:pt x="65" y="2"/>
                  <a:pt x="65" y="1"/>
                </a:cubicBezTo>
                <a:cubicBezTo>
                  <a:pt x="65" y="0"/>
                  <a:pt x="64" y="0"/>
                  <a:pt x="63" y="0"/>
                </a:cubicBezTo>
                <a:close/>
                <a:moveTo>
                  <a:pt x="49" y="59"/>
                </a:moveTo>
                <a:cubicBezTo>
                  <a:pt x="35" y="44"/>
                  <a:pt x="35" y="44"/>
                  <a:pt x="35" y="44"/>
                </a:cubicBezTo>
                <a:cubicBezTo>
                  <a:pt x="34" y="44"/>
                  <a:pt x="34" y="44"/>
                  <a:pt x="33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4"/>
                  <a:pt x="18" y="4"/>
                  <a:pt x="18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2"/>
                  <a:pt x="33" y="32"/>
                </a:cubicBezTo>
                <a:cubicBezTo>
                  <a:pt x="35" y="32"/>
                  <a:pt x="35" y="32"/>
                  <a:pt x="35" y="31"/>
                </a:cubicBezTo>
                <a:cubicBezTo>
                  <a:pt x="35" y="4"/>
                  <a:pt x="35" y="4"/>
                  <a:pt x="35" y="4"/>
                </a:cubicBezTo>
                <a:cubicBezTo>
                  <a:pt x="49" y="4"/>
                  <a:pt x="49" y="4"/>
                  <a:pt x="49" y="4"/>
                </a:cubicBezTo>
                <a:lnTo>
                  <a:pt x="49" y="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8999349" y="1912150"/>
            <a:ext cx="2996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shapes people’s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Perception, attitude, communication, personality (individualism vs collectivism), shared values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9031497" y="3603132"/>
            <a:ext cx="2996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Organisation's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Standards, leadership, performance, productivity, and reputation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9031497" y="4824103"/>
            <a:ext cx="2996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Society’s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development, economic development, resource preservation, social responsibilities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41BCF-6959-4F5B-87F6-9345A358929B}"/>
              </a:ext>
            </a:extLst>
          </p:cNvPr>
          <p:cNvSpPr txBox="1"/>
          <p:nvPr/>
        </p:nvSpPr>
        <p:spPr>
          <a:xfrm>
            <a:off x="589117" y="257175"/>
            <a:ext cx="2058833" cy="461665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DEFINITION</a:t>
            </a:r>
          </a:p>
        </p:txBody>
      </p:sp>
      <p:grpSp>
        <p:nvGrpSpPr>
          <p:cNvPr id="35" name="Group 38"/>
          <p:cNvGrpSpPr>
            <a:grpSpLocks noChangeAspect="1"/>
          </p:cNvGrpSpPr>
          <p:nvPr/>
        </p:nvGrpSpPr>
        <p:grpSpPr bwMode="auto">
          <a:xfrm>
            <a:off x="10013939" y="130961"/>
            <a:ext cx="2014466" cy="603556"/>
            <a:chOff x="0" y="1298"/>
            <a:chExt cx="5762" cy="1724"/>
          </a:xfrm>
        </p:grpSpPr>
        <p:sp>
          <p:nvSpPr>
            <p:cNvPr id="38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98"/>
              <a:ext cx="57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733" y="1488"/>
              <a:ext cx="4029" cy="699"/>
            </a:xfrm>
            <a:prstGeom prst="rect">
              <a:avLst/>
            </a:pr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881" y="1632"/>
              <a:ext cx="403" cy="387"/>
            </a:xfrm>
            <a:custGeom>
              <a:avLst/>
              <a:gdLst>
                <a:gd name="T0" fmla="*/ 2147483647 w 198"/>
                <a:gd name="T1" fmla="*/ 2147483647 h 190"/>
                <a:gd name="T2" fmla="*/ 2147483647 w 198"/>
                <a:gd name="T3" fmla="*/ 2147483647 h 190"/>
                <a:gd name="T4" fmla="*/ 2147483647 w 198"/>
                <a:gd name="T5" fmla="*/ 2147483647 h 190"/>
                <a:gd name="T6" fmla="*/ 2147483647 w 198"/>
                <a:gd name="T7" fmla="*/ 2147483647 h 190"/>
                <a:gd name="T8" fmla="*/ 2147483647 w 198"/>
                <a:gd name="T9" fmla="*/ 0 h 190"/>
                <a:gd name="T10" fmla="*/ 2147483647 w 198"/>
                <a:gd name="T11" fmla="*/ 2147483647 h 190"/>
                <a:gd name="T12" fmla="*/ 2147483647 w 198"/>
                <a:gd name="T13" fmla="*/ 0 h 190"/>
                <a:gd name="T14" fmla="*/ 2147483647 w 198"/>
                <a:gd name="T15" fmla="*/ 2147483647 h 190"/>
                <a:gd name="T16" fmla="*/ 2147483647 w 198"/>
                <a:gd name="T17" fmla="*/ 2147483647 h 190"/>
                <a:gd name="T18" fmla="*/ 2147483647 w 198"/>
                <a:gd name="T19" fmla="*/ 2147483647 h 190"/>
                <a:gd name="T20" fmla="*/ 2147483647 w 198"/>
                <a:gd name="T21" fmla="*/ 2147483647 h 190"/>
                <a:gd name="T22" fmla="*/ 2147483647 w 198"/>
                <a:gd name="T23" fmla="*/ 2147483647 h 190"/>
                <a:gd name="T24" fmla="*/ 2147483647 w 198"/>
                <a:gd name="T25" fmla="*/ 2147483647 h 190"/>
                <a:gd name="T26" fmla="*/ 2147483647 w 198"/>
                <a:gd name="T27" fmla="*/ 2147483647 h 190"/>
                <a:gd name="T28" fmla="*/ 2147483647 w 198"/>
                <a:gd name="T29" fmla="*/ 2147483647 h 190"/>
                <a:gd name="T30" fmla="*/ 2147483647 w 198"/>
                <a:gd name="T31" fmla="*/ 2147483647 h 190"/>
                <a:gd name="T32" fmla="*/ 2147483647 w 198"/>
                <a:gd name="T33" fmla="*/ 2147483647 h 190"/>
                <a:gd name="T34" fmla="*/ 2147483647 w 198"/>
                <a:gd name="T35" fmla="*/ 2147483647 h 190"/>
                <a:gd name="T36" fmla="*/ 2147483647 w 198"/>
                <a:gd name="T37" fmla="*/ 2147483647 h 190"/>
                <a:gd name="T38" fmla="*/ 2147483647 w 198"/>
                <a:gd name="T39" fmla="*/ 0 h 190"/>
                <a:gd name="T40" fmla="*/ 2147483647 w 198"/>
                <a:gd name="T41" fmla="*/ 2147483647 h 190"/>
                <a:gd name="T42" fmla="*/ 2147483647 w 198"/>
                <a:gd name="T43" fmla="*/ 0 h 190"/>
                <a:gd name="T44" fmla="*/ 2147483647 w 198"/>
                <a:gd name="T45" fmla="*/ 2147483647 h 190"/>
                <a:gd name="T46" fmla="*/ 2147483647 w 198"/>
                <a:gd name="T47" fmla="*/ 2147483647 h 190"/>
                <a:gd name="T48" fmla="*/ 2147483647 w 198"/>
                <a:gd name="T49" fmla="*/ 2147483647 h 190"/>
                <a:gd name="T50" fmla="*/ 2147483647 w 198"/>
                <a:gd name="T51" fmla="*/ 2147483647 h 190"/>
                <a:gd name="T52" fmla="*/ 2147483647 w 198"/>
                <a:gd name="T53" fmla="*/ 2147483647 h 190"/>
                <a:gd name="T54" fmla="*/ 2147483647 w 198"/>
                <a:gd name="T55" fmla="*/ 2147483647 h 190"/>
                <a:gd name="T56" fmla="*/ 2147483647 w 198"/>
                <a:gd name="T57" fmla="*/ 214748364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" h="190">
                  <a:moveTo>
                    <a:pt x="160" y="71"/>
                  </a:moveTo>
                  <a:cubicBezTo>
                    <a:pt x="160" y="54"/>
                    <a:pt x="160" y="22"/>
                    <a:pt x="155" y="14"/>
                  </a:cubicBezTo>
                  <a:cubicBezTo>
                    <a:pt x="153" y="10"/>
                    <a:pt x="148" y="8"/>
                    <a:pt x="141" y="8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5"/>
                    <a:pt x="133" y="2"/>
                    <a:pt x="135" y="0"/>
                  </a:cubicBezTo>
                  <a:cubicBezTo>
                    <a:pt x="145" y="1"/>
                    <a:pt x="156" y="1"/>
                    <a:pt x="167" y="1"/>
                  </a:cubicBezTo>
                  <a:cubicBezTo>
                    <a:pt x="178" y="1"/>
                    <a:pt x="186" y="1"/>
                    <a:pt x="196" y="0"/>
                  </a:cubicBezTo>
                  <a:cubicBezTo>
                    <a:pt x="198" y="2"/>
                    <a:pt x="198" y="5"/>
                    <a:pt x="196" y="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3" y="8"/>
                    <a:pt x="177" y="11"/>
                    <a:pt x="176" y="14"/>
                  </a:cubicBezTo>
                  <a:cubicBezTo>
                    <a:pt x="172" y="24"/>
                    <a:pt x="172" y="56"/>
                    <a:pt x="172" y="7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27"/>
                    <a:pt x="168" y="153"/>
                    <a:pt x="152" y="170"/>
                  </a:cubicBezTo>
                  <a:cubicBezTo>
                    <a:pt x="140" y="183"/>
                    <a:pt x="120" y="190"/>
                    <a:pt x="99" y="190"/>
                  </a:cubicBezTo>
                  <a:cubicBezTo>
                    <a:pt x="80" y="190"/>
                    <a:pt x="60" y="186"/>
                    <a:pt x="47" y="175"/>
                  </a:cubicBezTo>
                  <a:cubicBezTo>
                    <a:pt x="32" y="162"/>
                    <a:pt x="25" y="142"/>
                    <a:pt x="25" y="10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14"/>
                    <a:pt x="24" y="9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1"/>
                    <a:pt x="2" y="0"/>
                  </a:cubicBezTo>
                  <a:cubicBezTo>
                    <a:pt x="16" y="1"/>
                    <a:pt x="25" y="1"/>
                    <a:pt x="36" y="1"/>
                  </a:cubicBezTo>
                  <a:cubicBezTo>
                    <a:pt x="48" y="1"/>
                    <a:pt x="57" y="1"/>
                    <a:pt x="71" y="0"/>
                  </a:cubicBezTo>
                  <a:cubicBezTo>
                    <a:pt x="72" y="1"/>
                    <a:pt x="73" y="6"/>
                    <a:pt x="71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48" y="9"/>
                    <a:pt x="48" y="14"/>
                    <a:pt x="48" y="4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48"/>
                    <a:pt x="62" y="178"/>
                    <a:pt x="105" y="178"/>
                  </a:cubicBezTo>
                  <a:cubicBezTo>
                    <a:pt x="145" y="178"/>
                    <a:pt x="160" y="146"/>
                    <a:pt x="160" y="103"/>
                  </a:cubicBezTo>
                  <a:cubicBezTo>
                    <a:pt x="160" y="71"/>
                    <a:pt x="160" y="71"/>
                    <a:pt x="16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259" y="1771"/>
              <a:ext cx="271" cy="240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0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19" y="37"/>
                  </a:moveTo>
                  <a:cubicBezTo>
                    <a:pt x="19" y="27"/>
                    <a:pt x="19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1" y="4"/>
                    <a:pt x="37" y="0"/>
                  </a:cubicBezTo>
                  <a:cubicBezTo>
                    <a:pt x="38" y="0"/>
                    <a:pt x="39" y="0"/>
                    <a:pt x="40" y="2"/>
                  </a:cubicBezTo>
                  <a:cubicBezTo>
                    <a:pt x="39" y="8"/>
                    <a:pt x="39" y="12"/>
                    <a:pt x="39" y="15"/>
                  </a:cubicBezTo>
                  <a:cubicBezTo>
                    <a:pt x="39" y="16"/>
                    <a:pt x="40" y="18"/>
                    <a:pt x="42" y="18"/>
                  </a:cubicBezTo>
                  <a:cubicBezTo>
                    <a:pt x="54" y="11"/>
                    <a:pt x="67" y="4"/>
                    <a:pt x="81" y="4"/>
                  </a:cubicBezTo>
                  <a:cubicBezTo>
                    <a:pt x="105" y="4"/>
                    <a:pt x="114" y="20"/>
                    <a:pt x="114" y="38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106"/>
                    <a:pt x="115" y="109"/>
                    <a:pt x="125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3"/>
                    <a:pt x="132" y="118"/>
                    <a:pt x="130" y="118"/>
                  </a:cubicBezTo>
                  <a:cubicBezTo>
                    <a:pt x="122" y="118"/>
                    <a:pt x="114" y="118"/>
                    <a:pt x="104" y="118"/>
                  </a:cubicBezTo>
                  <a:cubicBezTo>
                    <a:pt x="94" y="118"/>
                    <a:pt x="86" y="118"/>
                    <a:pt x="78" y="118"/>
                  </a:cubicBezTo>
                  <a:cubicBezTo>
                    <a:pt x="76" y="118"/>
                    <a:pt x="76" y="113"/>
                    <a:pt x="77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3" y="109"/>
                    <a:pt x="93" y="106"/>
                    <a:pt x="93" y="86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9"/>
                    <a:pt x="86" y="17"/>
                    <a:pt x="67" y="17"/>
                  </a:cubicBezTo>
                  <a:cubicBezTo>
                    <a:pt x="57" y="17"/>
                    <a:pt x="47" y="22"/>
                    <a:pt x="43" y="27"/>
                  </a:cubicBezTo>
                  <a:cubicBezTo>
                    <a:pt x="40" y="32"/>
                    <a:pt x="39" y="35"/>
                    <a:pt x="39" y="44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09"/>
                    <a:pt x="5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7" y="113"/>
                    <a:pt x="56" y="118"/>
                    <a:pt x="54" y="118"/>
                  </a:cubicBezTo>
                  <a:cubicBezTo>
                    <a:pt x="47" y="118"/>
                    <a:pt x="39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9" y="106"/>
                    <a:pt x="19" y="86"/>
                  </a:cubicBezTo>
                  <a:cubicBezTo>
                    <a:pt x="19" y="37"/>
                    <a:pt x="19" y="37"/>
                    <a:pt x="1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32" y="1634"/>
              <a:ext cx="117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2" y="14"/>
                  </a:moveTo>
                  <a:cubicBezTo>
                    <a:pt x="42" y="24"/>
                    <a:pt x="35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8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1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631" y="1785"/>
              <a:ext cx="256" cy="234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0 h 115"/>
                <a:gd name="T8" fmla="*/ 2147483647 w 126"/>
                <a:gd name="T9" fmla="*/ 2147483647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0 h 115"/>
                <a:gd name="T34" fmla="*/ 2147483647 w 126"/>
                <a:gd name="T35" fmla="*/ 2147483647 h 115"/>
                <a:gd name="T36" fmla="*/ 2147483647 w 126"/>
                <a:gd name="T37" fmla="*/ 0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115">
                  <a:moveTo>
                    <a:pt x="24" y="28"/>
                  </a:moveTo>
                  <a:cubicBezTo>
                    <a:pt x="20" y="18"/>
                    <a:pt x="18" y="9"/>
                    <a:pt x="8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10" y="0"/>
                    <a:pt x="20" y="1"/>
                    <a:pt x="29" y="1"/>
                  </a:cubicBezTo>
                  <a:cubicBezTo>
                    <a:pt x="37" y="1"/>
                    <a:pt x="42" y="0"/>
                    <a:pt x="52" y="0"/>
                  </a:cubicBezTo>
                  <a:cubicBezTo>
                    <a:pt x="54" y="1"/>
                    <a:pt x="54" y="5"/>
                    <a:pt x="5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9"/>
                    <a:pt x="40" y="10"/>
                    <a:pt x="43" y="18"/>
                  </a:cubicBezTo>
                  <a:cubicBezTo>
                    <a:pt x="49" y="38"/>
                    <a:pt x="57" y="57"/>
                    <a:pt x="63" y="72"/>
                  </a:cubicBezTo>
                  <a:cubicBezTo>
                    <a:pt x="66" y="77"/>
                    <a:pt x="67" y="80"/>
                    <a:pt x="68" y="81"/>
                  </a:cubicBezTo>
                  <a:cubicBezTo>
                    <a:pt x="69" y="80"/>
                    <a:pt x="71" y="76"/>
                    <a:pt x="73" y="70"/>
                  </a:cubicBezTo>
                  <a:cubicBezTo>
                    <a:pt x="77" y="61"/>
                    <a:pt x="86" y="36"/>
                    <a:pt x="89" y="29"/>
                  </a:cubicBezTo>
                  <a:cubicBezTo>
                    <a:pt x="93" y="19"/>
                    <a:pt x="94" y="13"/>
                    <a:pt x="94" y="12"/>
                  </a:cubicBezTo>
                  <a:cubicBezTo>
                    <a:pt x="94" y="9"/>
                    <a:pt x="93" y="8"/>
                    <a:pt x="89" y="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1" y="1"/>
                    <a:pt x="83" y="0"/>
                  </a:cubicBezTo>
                  <a:cubicBezTo>
                    <a:pt x="92" y="0"/>
                    <a:pt x="99" y="1"/>
                    <a:pt x="104" y="1"/>
                  </a:cubicBezTo>
                  <a:cubicBezTo>
                    <a:pt x="111" y="1"/>
                    <a:pt x="116" y="0"/>
                    <a:pt x="124" y="0"/>
                  </a:cubicBezTo>
                  <a:cubicBezTo>
                    <a:pt x="126" y="1"/>
                    <a:pt x="126" y="5"/>
                    <a:pt x="124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9"/>
                    <a:pt x="108" y="16"/>
                    <a:pt x="100" y="32"/>
                  </a:cubicBezTo>
                  <a:cubicBezTo>
                    <a:pt x="96" y="39"/>
                    <a:pt x="79" y="80"/>
                    <a:pt x="74" y="91"/>
                  </a:cubicBezTo>
                  <a:cubicBezTo>
                    <a:pt x="71" y="98"/>
                    <a:pt x="68" y="104"/>
                    <a:pt x="65" y="114"/>
                  </a:cubicBezTo>
                  <a:cubicBezTo>
                    <a:pt x="64" y="115"/>
                    <a:pt x="63" y="115"/>
                    <a:pt x="62" y="115"/>
                  </a:cubicBezTo>
                  <a:cubicBezTo>
                    <a:pt x="61" y="115"/>
                    <a:pt x="59" y="115"/>
                    <a:pt x="58" y="114"/>
                  </a:cubicBezTo>
                  <a:cubicBezTo>
                    <a:pt x="56" y="106"/>
                    <a:pt x="52" y="95"/>
                    <a:pt x="48" y="85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871" y="1779"/>
              <a:ext cx="195" cy="240"/>
            </a:xfrm>
            <a:custGeom>
              <a:avLst/>
              <a:gdLst>
                <a:gd name="T0" fmla="*/ 2147483647 w 96"/>
                <a:gd name="T1" fmla="*/ 2147483647 h 118"/>
                <a:gd name="T2" fmla="*/ 2147483647 w 96"/>
                <a:gd name="T3" fmla="*/ 2147483647 h 118"/>
                <a:gd name="T4" fmla="*/ 2147483647 w 96"/>
                <a:gd name="T5" fmla="*/ 2147483647 h 118"/>
                <a:gd name="T6" fmla="*/ 2147483647 w 96"/>
                <a:gd name="T7" fmla="*/ 0 h 118"/>
                <a:gd name="T8" fmla="*/ 0 w 96"/>
                <a:gd name="T9" fmla="*/ 2147483647 h 118"/>
                <a:gd name="T10" fmla="*/ 2147483647 w 96"/>
                <a:gd name="T11" fmla="*/ 2147483647 h 118"/>
                <a:gd name="T12" fmla="*/ 2147483647 w 96"/>
                <a:gd name="T13" fmla="*/ 2147483647 h 118"/>
                <a:gd name="T14" fmla="*/ 2147483647 w 96"/>
                <a:gd name="T15" fmla="*/ 2147483647 h 118"/>
                <a:gd name="T16" fmla="*/ 2147483647 w 96"/>
                <a:gd name="T17" fmla="*/ 2147483647 h 118"/>
                <a:gd name="T18" fmla="*/ 2147483647 w 96"/>
                <a:gd name="T19" fmla="*/ 2147483647 h 118"/>
                <a:gd name="T20" fmla="*/ 2147483647 w 96"/>
                <a:gd name="T21" fmla="*/ 2147483647 h 118"/>
                <a:gd name="T22" fmla="*/ 2147483647 w 96"/>
                <a:gd name="T23" fmla="*/ 2147483647 h 118"/>
                <a:gd name="T24" fmla="*/ 2147483647 w 96"/>
                <a:gd name="T25" fmla="*/ 2147483647 h 118"/>
                <a:gd name="T26" fmla="*/ 2147483647 w 96"/>
                <a:gd name="T27" fmla="*/ 2147483647 h 118"/>
                <a:gd name="T28" fmla="*/ 2147483647 w 96"/>
                <a:gd name="T29" fmla="*/ 2147483647 h 118"/>
                <a:gd name="T30" fmla="*/ 2147483647 w 96"/>
                <a:gd name="T31" fmla="*/ 2147483647 h 118"/>
                <a:gd name="T32" fmla="*/ 2147483647 w 96"/>
                <a:gd name="T33" fmla="*/ 2147483647 h 118"/>
                <a:gd name="T34" fmla="*/ 2147483647 w 96"/>
                <a:gd name="T35" fmla="*/ 2147483647 h 118"/>
                <a:gd name="T36" fmla="*/ 2147483647 w 96"/>
                <a:gd name="T37" fmla="*/ 2147483647 h 118"/>
                <a:gd name="T38" fmla="*/ 2147483647 w 96"/>
                <a:gd name="T39" fmla="*/ 214748364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18">
                  <a:moveTo>
                    <a:pt x="78" y="42"/>
                  </a:moveTo>
                  <a:cubicBezTo>
                    <a:pt x="90" y="42"/>
                    <a:pt x="94" y="42"/>
                    <a:pt x="94" y="40"/>
                  </a:cubicBezTo>
                  <a:cubicBezTo>
                    <a:pt x="95" y="39"/>
                    <a:pt x="95" y="37"/>
                    <a:pt x="95" y="33"/>
                  </a:cubicBezTo>
                  <a:cubicBezTo>
                    <a:pt x="95" y="16"/>
                    <a:pt x="80" y="0"/>
                    <a:pt x="56" y="0"/>
                  </a:cubicBezTo>
                  <a:cubicBezTo>
                    <a:pt x="22" y="0"/>
                    <a:pt x="0" y="28"/>
                    <a:pt x="0" y="63"/>
                  </a:cubicBezTo>
                  <a:cubicBezTo>
                    <a:pt x="0" y="75"/>
                    <a:pt x="3" y="88"/>
                    <a:pt x="11" y="99"/>
                  </a:cubicBezTo>
                  <a:cubicBezTo>
                    <a:pt x="20" y="110"/>
                    <a:pt x="34" y="118"/>
                    <a:pt x="52" y="118"/>
                  </a:cubicBezTo>
                  <a:cubicBezTo>
                    <a:pt x="66" y="118"/>
                    <a:pt x="87" y="111"/>
                    <a:pt x="96" y="92"/>
                  </a:cubicBezTo>
                  <a:cubicBezTo>
                    <a:pt x="95" y="89"/>
                    <a:pt x="94" y="87"/>
                    <a:pt x="91" y="88"/>
                  </a:cubicBezTo>
                  <a:cubicBezTo>
                    <a:pt x="82" y="99"/>
                    <a:pt x="74" y="102"/>
                    <a:pt x="65" y="102"/>
                  </a:cubicBezTo>
                  <a:cubicBezTo>
                    <a:pt x="35" y="102"/>
                    <a:pt x="19" y="78"/>
                    <a:pt x="19" y="50"/>
                  </a:cubicBezTo>
                  <a:cubicBezTo>
                    <a:pt x="19" y="43"/>
                    <a:pt x="19" y="42"/>
                    <a:pt x="26" y="42"/>
                  </a:cubicBezTo>
                  <a:cubicBezTo>
                    <a:pt x="78" y="42"/>
                    <a:pt x="78" y="42"/>
                    <a:pt x="78" y="42"/>
                  </a:cubicBezTo>
                  <a:moveTo>
                    <a:pt x="24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23"/>
                    <a:pt x="36" y="8"/>
                    <a:pt x="53" y="8"/>
                  </a:cubicBezTo>
                  <a:cubicBezTo>
                    <a:pt x="69" y="8"/>
                    <a:pt x="74" y="18"/>
                    <a:pt x="74" y="26"/>
                  </a:cubicBezTo>
                  <a:cubicBezTo>
                    <a:pt x="74" y="29"/>
                    <a:pt x="73" y="30"/>
                    <a:pt x="73" y="31"/>
                  </a:cubicBezTo>
                  <a:cubicBezTo>
                    <a:pt x="70" y="33"/>
                    <a:pt x="64" y="34"/>
                    <a:pt x="44" y="3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068" y="1771"/>
              <a:ext cx="169" cy="240"/>
            </a:xfrm>
            <a:custGeom>
              <a:avLst/>
              <a:gdLst>
                <a:gd name="T0" fmla="*/ 2147483647 w 83"/>
                <a:gd name="T1" fmla="*/ 2147483647 h 118"/>
                <a:gd name="T2" fmla="*/ 2147483647 w 83"/>
                <a:gd name="T3" fmla="*/ 2147483647 h 118"/>
                <a:gd name="T4" fmla="*/ 2147483647 w 83"/>
                <a:gd name="T5" fmla="*/ 2147483647 h 118"/>
                <a:gd name="T6" fmla="*/ 2147483647 w 83"/>
                <a:gd name="T7" fmla="*/ 2147483647 h 118"/>
                <a:gd name="T8" fmla="*/ 2147483647 w 83"/>
                <a:gd name="T9" fmla="*/ 0 h 118"/>
                <a:gd name="T10" fmla="*/ 2147483647 w 83"/>
                <a:gd name="T11" fmla="*/ 2147483647 h 118"/>
                <a:gd name="T12" fmla="*/ 2147483647 w 83"/>
                <a:gd name="T13" fmla="*/ 2147483647 h 118"/>
                <a:gd name="T14" fmla="*/ 2147483647 w 83"/>
                <a:gd name="T15" fmla="*/ 2147483647 h 118"/>
                <a:gd name="T16" fmla="*/ 2147483647 w 83"/>
                <a:gd name="T17" fmla="*/ 2147483647 h 118"/>
                <a:gd name="T18" fmla="*/ 2147483647 w 83"/>
                <a:gd name="T19" fmla="*/ 2147483647 h 118"/>
                <a:gd name="T20" fmla="*/ 2147483647 w 83"/>
                <a:gd name="T21" fmla="*/ 2147483647 h 118"/>
                <a:gd name="T22" fmla="*/ 2147483647 w 83"/>
                <a:gd name="T23" fmla="*/ 2147483647 h 118"/>
                <a:gd name="T24" fmla="*/ 2147483647 w 83"/>
                <a:gd name="T25" fmla="*/ 2147483647 h 118"/>
                <a:gd name="T26" fmla="*/ 2147483647 w 83"/>
                <a:gd name="T27" fmla="*/ 2147483647 h 118"/>
                <a:gd name="T28" fmla="*/ 2147483647 w 83"/>
                <a:gd name="T29" fmla="*/ 2147483647 h 118"/>
                <a:gd name="T30" fmla="*/ 2147483647 w 83"/>
                <a:gd name="T31" fmla="*/ 2147483647 h 118"/>
                <a:gd name="T32" fmla="*/ 2147483647 w 83"/>
                <a:gd name="T33" fmla="*/ 2147483647 h 118"/>
                <a:gd name="T34" fmla="*/ 2147483647 w 83"/>
                <a:gd name="T35" fmla="*/ 2147483647 h 118"/>
                <a:gd name="T36" fmla="*/ 2147483647 w 83"/>
                <a:gd name="T37" fmla="*/ 2147483647 h 118"/>
                <a:gd name="T38" fmla="*/ 2147483647 w 83"/>
                <a:gd name="T39" fmla="*/ 2147483647 h 118"/>
                <a:gd name="T40" fmla="*/ 2147483647 w 83"/>
                <a:gd name="T41" fmla="*/ 2147483647 h 118"/>
                <a:gd name="T42" fmla="*/ 2147483647 w 83"/>
                <a:gd name="T43" fmla="*/ 2147483647 h 118"/>
                <a:gd name="T44" fmla="*/ 2147483647 w 83"/>
                <a:gd name="T45" fmla="*/ 2147483647 h 118"/>
                <a:gd name="T46" fmla="*/ 2147483647 w 83"/>
                <a:gd name="T47" fmla="*/ 2147483647 h 118"/>
                <a:gd name="T48" fmla="*/ 2147483647 w 83"/>
                <a:gd name="T49" fmla="*/ 2147483647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18">
                  <a:moveTo>
                    <a:pt x="18" y="37"/>
                  </a:moveTo>
                  <a:cubicBezTo>
                    <a:pt x="18" y="27"/>
                    <a:pt x="18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0" y="4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50" y="12"/>
                    <a:pt x="60" y="4"/>
                    <a:pt x="71" y="4"/>
                  </a:cubicBezTo>
                  <a:cubicBezTo>
                    <a:pt x="78" y="4"/>
                    <a:pt x="83" y="8"/>
                    <a:pt x="83" y="15"/>
                  </a:cubicBezTo>
                  <a:cubicBezTo>
                    <a:pt x="83" y="24"/>
                    <a:pt x="76" y="28"/>
                    <a:pt x="71" y="28"/>
                  </a:cubicBezTo>
                  <a:cubicBezTo>
                    <a:pt x="68" y="28"/>
                    <a:pt x="67" y="27"/>
                    <a:pt x="65" y="26"/>
                  </a:cubicBezTo>
                  <a:cubicBezTo>
                    <a:pt x="61" y="23"/>
                    <a:pt x="57" y="21"/>
                    <a:pt x="53" y="21"/>
                  </a:cubicBezTo>
                  <a:cubicBezTo>
                    <a:pt x="48" y="21"/>
                    <a:pt x="45" y="24"/>
                    <a:pt x="43" y="27"/>
                  </a:cubicBezTo>
                  <a:cubicBezTo>
                    <a:pt x="40" y="31"/>
                    <a:pt x="39" y="39"/>
                    <a:pt x="39" y="48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10"/>
                    <a:pt x="5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3"/>
                    <a:pt x="62" y="118"/>
                    <a:pt x="60" y="118"/>
                  </a:cubicBezTo>
                  <a:cubicBezTo>
                    <a:pt x="47" y="118"/>
                    <a:pt x="38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8" y="106"/>
                    <a:pt x="18" y="86"/>
                  </a:cubicBezTo>
                  <a:cubicBezTo>
                    <a:pt x="18" y="37"/>
                    <a:pt x="18" y="37"/>
                    <a:pt x="1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228" y="1779"/>
              <a:ext cx="151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0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0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389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6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509" y="1746"/>
              <a:ext cx="154" cy="273"/>
            </a:xfrm>
            <a:custGeom>
              <a:avLst/>
              <a:gdLst>
                <a:gd name="T0" fmla="*/ 2147483647 w 76"/>
                <a:gd name="T1" fmla="*/ 2147483647 h 134"/>
                <a:gd name="T2" fmla="*/ 2147483647 w 76"/>
                <a:gd name="T3" fmla="*/ 2147483647 h 134"/>
                <a:gd name="T4" fmla="*/ 2147483647 w 76"/>
                <a:gd name="T5" fmla="*/ 2147483647 h 134"/>
                <a:gd name="T6" fmla="*/ 2147483647 w 76"/>
                <a:gd name="T7" fmla="*/ 2147483647 h 134"/>
                <a:gd name="T8" fmla="*/ 2147483647 w 76"/>
                <a:gd name="T9" fmla="*/ 2147483647 h 134"/>
                <a:gd name="T10" fmla="*/ 2147483647 w 76"/>
                <a:gd name="T11" fmla="*/ 2147483647 h 134"/>
                <a:gd name="T12" fmla="*/ 2147483647 w 76"/>
                <a:gd name="T13" fmla="*/ 2147483647 h 134"/>
                <a:gd name="T14" fmla="*/ 2147483647 w 76"/>
                <a:gd name="T15" fmla="*/ 2147483647 h 134"/>
                <a:gd name="T16" fmla="*/ 2147483647 w 76"/>
                <a:gd name="T17" fmla="*/ 2147483647 h 134"/>
                <a:gd name="T18" fmla="*/ 2147483647 w 76"/>
                <a:gd name="T19" fmla="*/ 2147483647 h 134"/>
                <a:gd name="T20" fmla="*/ 2147483647 w 76"/>
                <a:gd name="T21" fmla="*/ 2147483647 h 134"/>
                <a:gd name="T22" fmla="*/ 2147483647 w 76"/>
                <a:gd name="T23" fmla="*/ 2147483647 h 134"/>
                <a:gd name="T24" fmla="*/ 2147483647 w 76"/>
                <a:gd name="T25" fmla="*/ 2147483647 h 134"/>
                <a:gd name="T26" fmla="*/ 2147483647 w 76"/>
                <a:gd name="T27" fmla="*/ 2147483647 h 134"/>
                <a:gd name="T28" fmla="*/ 2147483647 w 76"/>
                <a:gd name="T29" fmla="*/ 0 h 134"/>
                <a:gd name="T30" fmla="*/ 2147483647 w 76"/>
                <a:gd name="T31" fmla="*/ 2147483647 h 134"/>
                <a:gd name="T32" fmla="*/ 2147483647 w 76"/>
                <a:gd name="T33" fmla="*/ 2147483647 h 134"/>
                <a:gd name="T34" fmla="*/ 2147483647 w 76"/>
                <a:gd name="T35" fmla="*/ 2147483647 h 134"/>
                <a:gd name="T36" fmla="*/ 2147483647 w 76"/>
                <a:gd name="T37" fmla="*/ 2147483647 h 134"/>
                <a:gd name="T38" fmla="*/ 2147483647 w 76"/>
                <a:gd name="T39" fmla="*/ 2147483647 h 134"/>
                <a:gd name="T40" fmla="*/ 2147483647 w 76"/>
                <a:gd name="T41" fmla="*/ 2147483647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41" y="31"/>
                  </a:moveTo>
                  <a:cubicBezTo>
                    <a:pt x="36" y="31"/>
                    <a:pt x="36" y="32"/>
                    <a:pt x="36" y="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106"/>
                    <a:pt x="38" y="121"/>
                    <a:pt x="57" y="121"/>
                  </a:cubicBezTo>
                  <a:cubicBezTo>
                    <a:pt x="59" y="121"/>
                    <a:pt x="62" y="121"/>
                    <a:pt x="64" y="120"/>
                  </a:cubicBezTo>
                  <a:cubicBezTo>
                    <a:pt x="67" y="119"/>
                    <a:pt x="70" y="116"/>
                    <a:pt x="71" y="116"/>
                  </a:cubicBezTo>
                  <a:cubicBezTo>
                    <a:pt x="73" y="116"/>
                    <a:pt x="74" y="119"/>
                    <a:pt x="74" y="121"/>
                  </a:cubicBezTo>
                  <a:cubicBezTo>
                    <a:pt x="69" y="127"/>
                    <a:pt x="59" y="134"/>
                    <a:pt x="45" y="134"/>
                  </a:cubicBezTo>
                  <a:cubicBezTo>
                    <a:pt x="21" y="134"/>
                    <a:pt x="16" y="120"/>
                    <a:pt x="16" y="10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2"/>
                    <a:pt x="15" y="31"/>
                    <a:pt x="10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9" y="23"/>
                    <a:pt x="16" y="19"/>
                    <a:pt x="19" y="17"/>
                  </a:cubicBezTo>
                  <a:cubicBezTo>
                    <a:pt x="23" y="13"/>
                    <a:pt x="28" y="6"/>
                    <a:pt x="31" y="0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9"/>
                    <a:pt x="37" y="20"/>
                    <a:pt x="4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6" y="22"/>
                    <a:pt x="75" y="30"/>
                    <a:pt x="73" y="31"/>
                  </a:cubicBezTo>
                  <a:cubicBezTo>
                    <a:pt x="41" y="31"/>
                    <a:pt x="41" y="31"/>
                    <a:pt x="4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657" y="1634"/>
              <a:ext cx="118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0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889" y="1632"/>
              <a:ext cx="485" cy="383"/>
            </a:xfrm>
            <a:custGeom>
              <a:avLst/>
              <a:gdLst>
                <a:gd name="T0" fmla="*/ 2147483647 w 239"/>
                <a:gd name="T1" fmla="*/ 2147483647 h 188"/>
                <a:gd name="T2" fmla="*/ 2147483647 w 239"/>
                <a:gd name="T3" fmla="*/ 2147483647 h 188"/>
                <a:gd name="T4" fmla="*/ 2147483647 w 239"/>
                <a:gd name="T5" fmla="*/ 2147483647 h 188"/>
                <a:gd name="T6" fmla="*/ 2147483647 w 239"/>
                <a:gd name="T7" fmla="*/ 2147483647 h 188"/>
                <a:gd name="T8" fmla="*/ 2147483647 w 239"/>
                <a:gd name="T9" fmla="*/ 2147483647 h 188"/>
                <a:gd name="T10" fmla="*/ 2147483647 w 239"/>
                <a:gd name="T11" fmla="*/ 0 h 188"/>
                <a:gd name="T12" fmla="*/ 2147483647 w 239"/>
                <a:gd name="T13" fmla="*/ 2147483647 h 188"/>
                <a:gd name="T14" fmla="*/ 2147483647 w 239"/>
                <a:gd name="T15" fmla="*/ 0 h 188"/>
                <a:gd name="T16" fmla="*/ 2147483647 w 239"/>
                <a:gd name="T17" fmla="*/ 2147483647 h 188"/>
                <a:gd name="T18" fmla="*/ 2147483647 w 239"/>
                <a:gd name="T19" fmla="*/ 2147483647 h 188"/>
                <a:gd name="T20" fmla="*/ 2147483647 w 239"/>
                <a:gd name="T21" fmla="*/ 2147483647 h 188"/>
                <a:gd name="T22" fmla="*/ 2147483647 w 239"/>
                <a:gd name="T23" fmla="*/ 2147483647 h 188"/>
                <a:gd name="T24" fmla="*/ 2147483647 w 239"/>
                <a:gd name="T25" fmla="*/ 2147483647 h 188"/>
                <a:gd name="T26" fmla="*/ 2147483647 w 239"/>
                <a:gd name="T27" fmla="*/ 2147483647 h 188"/>
                <a:gd name="T28" fmla="*/ 2147483647 w 239"/>
                <a:gd name="T29" fmla="*/ 2147483647 h 188"/>
                <a:gd name="T30" fmla="*/ 2147483647 w 239"/>
                <a:gd name="T31" fmla="*/ 2147483647 h 188"/>
                <a:gd name="T32" fmla="*/ 2147483647 w 239"/>
                <a:gd name="T33" fmla="*/ 2147483647 h 188"/>
                <a:gd name="T34" fmla="*/ 2147483647 w 239"/>
                <a:gd name="T35" fmla="*/ 2147483647 h 188"/>
                <a:gd name="T36" fmla="*/ 2147483647 w 239"/>
                <a:gd name="T37" fmla="*/ 2147483647 h 188"/>
                <a:gd name="T38" fmla="*/ 2147483647 w 239"/>
                <a:gd name="T39" fmla="*/ 2147483647 h 188"/>
                <a:gd name="T40" fmla="*/ 2147483647 w 239"/>
                <a:gd name="T41" fmla="*/ 2147483647 h 188"/>
                <a:gd name="T42" fmla="*/ 2147483647 w 239"/>
                <a:gd name="T43" fmla="*/ 2147483647 h 188"/>
                <a:gd name="T44" fmla="*/ 2147483647 w 239"/>
                <a:gd name="T45" fmla="*/ 2147483647 h 188"/>
                <a:gd name="T46" fmla="*/ 2147483647 w 239"/>
                <a:gd name="T47" fmla="*/ 2147483647 h 188"/>
                <a:gd name="T48" fmla="*/ 2147483647 w 239"/>
                <a:gd name="T49" fmla="*/ 2147483647 h 188"/>
                <a:gd name="T50" fmla="*/ 2147483647 w 239"/>
                <a:gd name="T51" fmla="*/ 2147483647 h 188"/>
                <a:gd name="T52" fmla="*/ 2147483647 w 239"/>
                <a:gd name="T53" fmla="*/ 2147483647 h 188"/>
                <a:gd name="T54" fmla="*/ 2147483647 w 239"/>
                <a:gd name="T55" fmla="*/ 2147483647 h 188"/>
                <a:gd name="T56" fmla="*/ 2147483647 w 239"/>
                <a:gd name="T57" fmla="*/ 2147483647 h 188"/>
                <a:gd name="T58" fmla="*/ 2147483647 w 239"/>
                <a:gd name="T59" fmla="*/ 2147483647 h 188"/>
                <a:gd name="T60" fmla="*/ 2147483647 w 239"/>
                <a:gd name="T61" fmla="*/ 2147483647 h 188"/>
                <a:gd name="T62" fmla="*/ 2147483647 w 239"/>
                <a:gd name="T63" fmla="*/ 2147483647 h 188"/>
                <a:gd name="T64" fmla="*/ 2147483647 w 239"/>
                <a:gd name="T65" fmla="*/ 2147483647 h 188"/>
                <a:gd name="T66" fmla="*/ 2147483647 w 239"/>
                <a:gd name="T67" fmla="*/ 2147483647 h 188"/>
                <a:gd name="T68" fmla="*/ 2147483647 w 239"/>
                <a:gd name="T69" fmla="*/ 2147483647 h 188"/>
                <a:gd name="T70" fmla="*/ 2147483647 w 239"/>
                <a:gd name="T71" fmla="*/ 2147483647 h 188"/>
                <a:gd name="T72" fmla="*/ 2147483647 w 239"/>
                <a:gd name="T73" fmla="*/ 2147483647 h 188"/>
                <a:gd name="T74" fmla="*/ 2147483647 w 239"/>
                <a:gd name="T75" fmla="*/ 2147483647 h 188"/>
                <a:gd name="T76" fmla="*/ 2147483647 w 239"/>
                <a:gd name="T77" fmla="*/ 2147483647 h 188"/>
                <a:gd name="T78" fmla="*/ 2147483647 w 239"/>
                <a:gd name="T79" fmla="*/ 2147483647 h 188"/>
                <a:gd name="T80" fmla="*/ 2147483647 w 239"/>
                <a:gd name="T81" fmla="*/ 2147483647 h 188"/>
                <a:gd name="T82" fmla="*/ 2147483647 w 239"/>
                <a:gd name="T83" fmla="*/ 2147483647 h 188"/>
                <a:gd name="T84" fmla="*/ 2147483647 w 239"/>
                <a:gd name="T85" fmla="*/ 2147483647 h 188"/>
                <a:gd name="T86" fmla="*/ 2147483647 w 239"/>
                <a:gd name="T87" fmla="*/ 2147483647 h 188"/>
                <a:gd name="T88" fmla="*/ 2147483647 w 239"/>
                <a:gd name="T89" fmla="*/ 2147483647 h 188"/>
                <a:gd name="T90" fmla="*/ 2147483647 w 239"/>
                <a:gd name="T91" fmla="*/ 0 h 188"/>
                <a:gd name="T92" fmla="*/ 2147483647 w 239"/>
                <a:gd name="T93" fmla="*/ 2147483647 h 188"/>
                <a:gd name="T94" fmla="*/ 2147483647 w 239"/>
                <a:gd name="T95" fmla="*/ 0 h 188"/>
                <a:gd name="T96" fmla="*/ 2147483647 w 239"/>
                <a:gd name="T97" fmla="*/ 2147483647 h 188"/>
                <a:gd name="T98" fmla="*/ 2147483647 w 239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9" h="188">
                  <a:moveTo>
                    <a:pt x="102" y="111"/>
                  </a:moveTo>
                  <a:cubicBezTo>
                    <a:pt x="109" y="124"/>
                    <a:pt x="115" y="137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30" y="136"/>
                    <a:pt x="137" y="122"/>
                    <a:pt x="144" y="107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3" y="29"/>
                    <a:pt x="191" y="13"/>
                    <a:pt x="191" y="0"/>
                  </a:cubicBezTo>
                  <a:cubicBezTo>
                    <a:pt x="201" y="1"/>
                    <a:pt x="206" y="1"/>
                    <a:pt x="212" y="1"/>
                  </a:cubicBezTo>
                  <a:cubicBezTo>
                    <a:pt x="219" y="1"/>
                    <a:pt x="228" y="1"/>
                    <a:pt x="237" y="0"/>
                  </a:cubicBezTo>
                  <a:cubicBezTo>
                    <a:pt x="239" y="2"/>
                    <a:pt x="239" y="6"/>
                    <a:pt x="237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14" y="10"/>
                    <a:pt x="211" y="15"/>
                    <a:pt x="212" y="34"/>
                  </a:cubicBezTo>
                  <a:cubicBezTo>
                    <a:pt x="212" y="64"/>
                    <a:pt x="213" y="116"/>
                    <a:pt x="215" y="156"/>
                  </a:cubicBezTo>
                  <a:cubicBezTo>
                    <a:pt x="216" y="170"/>
                    <a:pt x="215" y="177"/>
                    <a:pt x="228" y="179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9" y="181"/>
                    <a:pt x="239" y="185"/>
                    <a:pt x="237" y="186"/>
                  </a:cubicBezTo>
                  <a:cubicBezTo>
                    <a:pt x="225" y="186"/>
                    <a:pt x="214" y="186"/>
                    <a:pt x="204" y="186"/>
                  </a:cubicBezTo>
                  <a:cubicBezTo>
                    <a:pt x="194" y="186"/>
                    <a:pt x="182" y="186"/>
                    <a:pt x="170" y="186"/>
                  </a:cubicBezTo>
                  <a:cubicBezTo>
                    <a:pt x="168" y="185"/>
                    <a:pt x="168" y="181"/>
                    <a:pt x="170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91" y="177"/>
                    <a:pt x="191" y="173"/>
                    <a:pt x="191" y="15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41"/>
                    <a:pt x="177" y="64"/>
                    <a:pt x="172" y="7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4" y="148"/>
                    <a:pt x="122" y="174"/>
                    <a:pt x="117" y="187"/>
                  </a:cubicBezTo>
                  <a:cubicBezTo>
                    <a:pt x="116" y="188"/>
                    <a:pt x="115" y="188"/>
                    <a:pt x="114" y="188"/>
                  </a:cubicBezTo>
                  <a:cubicBezTo>
                    <a:pt x="113" y="188"/>
                    <a:pt x="112" y="188"/>
                    <a:pt x="111" y="187"/>
                  </a:cubicBezTo>
                  <a:cubicBezTo>
                    <a:pt x="107" y="172"/>
                    <a:pt x="93" y="145"/>
                    <a:pt x="87" y="131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6" y="65"/>
                    <a:pt x="50" y="50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5"/>
                    <a:pt x="41" y="71"/>
                    <a:pt x="41" y="87"/>
                  </a:cubicBezTo>
                  <a:cubicBezTo>
                    <a:pt x="40" y="104"/>
                    <a:pt x="39" y="129"/>
                    <a:pt x="39" y="153"/>
                  </a:cubicBezTo>
                  <a:cubicBezTo>
                    <a:pt x="39" y="173"/>
                    <a:pt x="40" y="178"/>
                    <a:pt x="51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4" y="181"/>
                    <a:pt x="63" y="186"/>
                    <a:pt x="61" y="186"/>
                  </a:cubicBezTo>
                  <a:cubicBezTo>
                    <a:pt x="52" y="186"/>
                    <a:pt x="41" y="186"/>
                    <a:pt x="30" y="186"/>
                  </a:cubicBezTo>
                  <a:cubicBezTo>
                    <a:pt x="22" y="186"/>
                    <a:pt x="11" y="186"/>
                    <a:pt x="2" y="186"/>
                  </a:cubicBezTo>
                  <a:cubicBezTo>
                    <a:pt x="0" y="185"/>
                    <a:pt x="0" y="181"/>
                    <a:pt x="1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19" y="177"/>
                    <a:pt x="23" y="175"/>
                    <a:pt x="25" y="156"/>
                  </a:cubicBezTo>
                  <a:cubicBezTo>
                    <a:pt x="27" y="137"/>
                    <a:pt x="28" y="122"/>
                    <a:pt x="30" y="94"/>
                  </a:cubicBezTo>
                  <a:cubicBezTo>
                    <a:pt x="31" y="71"/>
                    <a:pt x="32" y="47"/>
                    <a:pt x="33" y="32"/>
                  </a:cubicBezTo>
                  <a:cubicBezTo>
                    <a:pt x="33" y="14"/>
                    <a:pt x="31" y="11"/>
                    <a:pt x="14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6"/>
                    <a:pt x="8" y="2"/>
                    <a:pt x="11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9" y="1"/>
                    <a:pt x="47" y="1"/>
                    <a:pt x="56" y="0"/>
                  </a:cubicBezTo>
                  <a:cubicBezTo>
                    <a:pt x="55" y="11"/>
                    <a:pt x="62" y="29"/>
                    <a:pt x="70" y="47"/>
                  </a:cubicBezTo>
                  <a:cubicBezTo>
                    <a:pt x="102" y="111"/>
                    <a:pt x="102" y="111"/>
                    <a:pt x="102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4380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4" y="106"/>
                    <a:pt x="9" y="111"/>
                  </a:cubicBezTo>
                  <a:cubicBezTo>
                    <a:pt x="14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9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3" y="107"/>
                    <a:pt x="64" y="109"/>
                  </a:cubicBezTo>
                  <a:cubicBezTo>
                    <a:pt x="69" y="115"/>
                    <a:pt x="75" y="118"/>
                    <a:pt x="82" y="118"/>
                  </a:cubicBezTo>
                  <a:cubicBezTo>
                    <a:pt x="96" y="118"/>
                    <a:pt x="105" y="107"/>
                    <a:pt x="105" y="105"/>
                  </a:cubicBezTo>
                  <a:cubicBezTo>
                    <a:pt x="105" y="103"/>
                    <a:pt x="105" y="102"/>
                    <a:pt x="104" y="102"/>
                  </a:cubicBezTo>
                  <a:cubicBezTo>
                    <a:pt x="103" y="102"/>
                    <a:pt x="101" y="103"/>
                    <a:pt x="100" y="104"/>
                  </a:cubicBezTo>
                  <a:cubicBezTo>
                    <a:pt x="98" y="104"/>
                    <a:pt x="96" y="105"/>
                    <a:pt x="93" y="105"/>
                  </a:cubicBezTo>
                  <a:cubicBezTo>
                    <a:pt x="82" y="105"/>
                    <a:pt x="80" y="94"/>
                    <a:pt x="80" y="8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11"/>
                    <a:pt x="73" y="0"/>
                    <a:pt x="53" y="0"/>
                  </a:cubicBezTo>
                  <a:cubicBezTo>
                    <a:pt x="32" y="0"/>
                    <a:pt x="1" y="19"/>
                    <a:pt x="1" y="34"/>
                  </a:cubicBezTo>
                  <a:cubicBezTo>
                    <a:pt x="1" y="37"/>
                    <a:pt x="2" y="38"/>
                    <a:pt x="5" y="38"/>
                  </a:cubicBezTo>
                  <a:cubicBezTo>
                    <a:pt x="9" y="38"/>
                    <a:pt x="16" y="36"/>
                    <a:pt x="21" y="33"/>
                  </a:cubicBezTo>
                  <a:cubicBezTo>
                    <a:pt x="23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9" y="11"/>
                    <a:pt x="62" y="25"/>
                    <a:pt x="62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1" y="54"/>
                    <a:pt x="57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2" y="88"/>
                  </a:moveTo>
                  <a:cubicBezTo>
                    <a:pt x="22" y="77"/>
                    <a:pt x="30" y="73"/>
                    <a:pt x="46" y="68"/>
                  </a:cubicBezTo>
                  <a:cubicBezTo>
                    <a:pt x="51" y="66"/>
                    <a:pt x="56" y="65"/>
                    <a:pt x="58" y="65"/>
                  </a:cubicBezTo>
                  <a:cubicBezTo>
                    <a:pt x="59" y="65"/>
                    <a:pt x="61" y="65"/>
                    <a:pt x="61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60" y="95"/>
                    <a:pt x="56" y="98"/>
                  </a:cubicBezTo>
                  <a:cubicBezTo>
                    <a:pt x="54" y="101"/>
                    <a:pt x="45" y="105"/>
                    <a:pt x="39" y="105"/>
                  </a:cubicBezTo>
                  <a:cubicBezTo>
                    <a:pt x="25" y="105"/>
                    <a:pt x="22" y="93"/>
                    <a:pt x="2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575" y="1604"/>
              <a:ext cx="120" cy="407"/>
            </a:xfrm>
            <a:custGeom>
              <a:avLst/>
              <a:gdLst>
                <a:gd name="T0" fmla="*/ 2147483647 w 59"/>
                <a:gd name="T1" fmla="*/ 2147483647 h 200"/>
                <a:gd name="T2" fmla="*/ 2147483647 w 59"/>
                <a:gd name="T3" fmla="*/ 2147483647 h 200"/>
                <a:gd name="T4" fmla="*/ 2147483647 w 59"/>
                <a:gd name="T5" fmla="*/ 2147483647 h 200"/>
                <a:gd name="T6" fmla="*/ 2147483647 w 59"/>
                <a:gd name="T7" fmla="*/ 2147483647 h 200"/>
                <a:gd name="T8" fmla="*/ 2147483647 w 59"/>
                <a:gd name="T9" fmla="*/ 2147483647 h 200"/>
                <a:gd name="T10" fmla="*/ 2147483647 w 59"/>
                <a:gd name="T11" fmla="*/ 2147483647 h 200"/>
                <a:gd name="T12" fmla="*/ 2147483647 w 59"/>
                <a:gd name="T13" fmla="*/ 2147483647 h 200"/>
                <a:gd name="T14" fmla="*/ 2147483647 w 59"/>
                <a:gd name="T15" fmla="*/ 2147483647 h 200"/>
                <a:gd name="T16" fmla="*/ 2147483647 w 59"/>
                <a:gd name="T17" fmla="*/ 2147483647 h 200"/>
                <a:gd name="T18" fmla="*/ 2147483647 w 59"/>
                <a:gd name="T19" fmla="*/ 2147483647 h 200"/>
                <a:gd name="T20" fmla="*/ 2147483647 w 59"/>
                <a:gd name="T21" fmla="*/ 2147483647 h 200"/>
                <a:gd name="T22" fmla="*/ 2147483647 w 59"/>
                <a:gd name="T23" fmla="*/ 2147483647 h 200"/>
                <a:gd name="T24" fmla="*/ 2147483647 w 59"/>
                <a:gd name="T25" fmla="*/ 2147483647 h 200"/>
                <a:gd name="T26" fmla="*/ 2147483647 w 59"/>
                <a:gd name="T27" fmla="*/ 0 h 200"/>
                <a:gd name="T28" fmla="*/ 2147483647 w 59"/>
                <a:gd name="T29" fmla="*/ 2147483647 h 200"/>
                <a:gd name="T30" fmla="*/ 2147483647 w 59"/>
                <a:gd name="T31" fmla="*/ 2147483647 h 200"/>
                <a:gd name="T32" fmla="*/ 2147483647 w 59"/>
                <a:gd name="T33" fmla="*/ 2147483647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200">
                  <a:moveTo>
                    <a:pt x="40" y="168"/>
                  </a:moveTo>
                  <a:cubicBezTo>
                    <a:pt x="40" y="188"/>
                    <a:pt x="40" y="191"/>
                    <a:pt x="51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9" y="195"/>
                    <a:pt x="59" y="200"/>
                    <a:pt x="57" y="200"/>
                  </a:cubicBezTo>
                  <a:cubicBezTo>
                    <a:pt x="47" y="200"/>
                    <a:pt x="39" y="200"/>
                    <a:pt x="30" y="200"/>
                  </a:cubicBezTo>
                  <a:cubicBezTo>
                    <a:pt x="20" y="200"/>
                    <a:pt x="11" y="200"/>
                    <a:pt x="3" y="200"/>
                  </a:cubicBezTo>
                  <a:cubicBezTo>
                    <a:pt x="1" y="200"/>
                    <a:pt x="0" y="195"/>
                    <a:pt x="2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19" y="191"/>
                    <a:pt x="19" y="188"/>
                    <a:pt x="19" y="16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6"/>
                    <a:pt x="19" y="24"/>
                    <a:pt x="11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6"/>
                    <a:pt x="6" y="12"/>
                    <a:pt x="8" y="12"/>
                  </a:cubicBezTo>
                  <a:cubicBezTo>
                    <a:pt x="15" y="9"/>
                    <a:pt x="28" y="5"/>
                    <a:pt x="38" y="0"/>
                  </a:cubicBezTo>
                  <a:cubicBezTo>
                    <a:pt x="39" y="0"/>
                    <a:pt x="40" y="0"/>
                    <a:pt x="41" y="2"/>
                  </a:cubicBezTo>
                  <a:cubicBezTo>
                    <a:pt x="40" y="10"/>
                    <a:pt x="40" y="24"/>
                    <a:pt x="40" y="36"/>
                  </a:cubicBezTo>
                  <a:cubicBezTo>
                    <a:pt x="40" y="168"/>
                    <a:pt x="40" y="168"/>
                    <a:pt x="40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99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9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4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100" y="104"/>
                  </a:cubicBezTo>
                  <a:cubicBezTo>
                    <a:pt x="98" y="104"/>
                    <a:pt x="95" y="105"/>
                    <a:pt x="93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9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2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5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882" y="1785"/>
              <a:ext cx="262" cy="367"/>
            </a:xfrm>
            <a:custGeom>
              <a:avLst/>
              <a:gdLst>
                <a:gd name="T0" fmla="*/ 2147483647 w 129"/>
                <a:gd name="T1" fmla="*/ 2147483647 h 180"/>
                <a:gd name="T2" fmla="*/ 2147483647 w 129"/>
                <a:gd name="T3" fmla="*/ 2147483647 h 180"/>
                <a:gd name="T4" fmla="*/ 2147483647 w 129"/>
                <a:gd name="T5" fmla="*/ 2147483647 h 180"/>
                <a:gd name="T6" fmla="*/ 2147483647 w 129"/>
                <a:gd name="T7" fmla="*/ 2147483647 h 180"/>
                <a:gd name="T8" fmla="*/ 2147483647 w 129"/>
                <a:gd name="T9" fmla="*/ 2147483647 h 180"/>
                <a:gd name="T10" fmla="*/ 2147483647 w 129"/>
                <a:gd name="T11" fmla="*/ 2147483647 h 180"/>
                <a:gd name="T12" fmla="*/ 2147483647 w 129"/>
                <a:gd name="T13" fmla="*/ 2147483647 h 180"/>
                <a:gd name="T14" fmla="*/ 2147483647 w 129"/>
                <a:gd name="T15" fmla="*/ 2147483647 h 180"/>
                <a:gd name="T16" fmla="*/ 2147483647 w 129"/>
                <a:gd name="T17" fmla="*/ 2147483647 h 180"/>
                <a:gd name="T18" fmla="*/ 2147483647 w 129"/>
                <a:gd name="T19" fmla="*/ 2147483647 h 180"/>
                <a:gd name="T20" fmla="*/ 2147483647 w 129"/>
                <a:gd name="T21" fmla="*/ 0 h 180"/>
                <a:gd name="T22" fmla="*/ 2147483647 w 129"/>
                <a:gd name="T23" fmla="*/ 2147483647 h 180"/>
                <a:gd name="T24" fmla="*/ 2147483647 w 129"/>
                <a:gd name="T25" fmla="*/ 0 h 180"/>
                <a:gd name="T26" fmla="*/ 2147483647 w 129"/>
                <a:gd name="T27" fmla="*/ 2147483647 h 180"/>
                <a:gd name="T28" fmla="*/ 2147483647 w 129"/>
                <a:gd name="T29" fmla="*/ 2147483647 h 180"/>
                <a:gd name="T30" fmla="*/ 2147483647 w 129"/>
                <a:gd name="T31" fmla="*/ 2147483647 h 180"/>
                <a:gd name="T32" fmla="*/ 2147483647 w 129"/>
                <a:gd name="T33" fmla="*/ 2147483647 h 180"/>
                <a:gd name="T34" fmla="*/ 2147483647 w 129"/>
                <a:gd name="T35" fmla="*/ 2147483647 h 180"/>
                <a:gd name="T36" fmla="*/ 2147483647 w 129"/>
                <a:gd name="T37" fmla="*/ 2147483647 h 180"/>
                <a:gd name="T38" fmla="*/ 2147483647 w 129"/>
                <a:gd name="T39" fmla="*/ 2147483647 h 180"/>
                <a:gd name="T40" fmla="*/ 2147483647 w 129"/>
                <a:gd name="T41" fmla="*/ 2147483647 h 180"/>
                <a:gd name="T42" fmla="*/ 2147483647 w 129"/>
                <a:gd name="T43" fmla="*/ 2147483647 h 180"/>
                <a:gd name="T44" fmla="*/ 2147483647 w 129"/>
                <a:gd name="T45" fmla="*/ 2147483647 h 180"/>
                <a:gd name="T46" fmla="*/ 2147483647 w 129"/>
                <a:gd name="T47" fmla="*/ 2147483647 h 180"/>
                <a:gd name="T48" fmla="*/ 2147483647 w 129"/>
                <a:gd name="T49" fmla="*/ 0 h 180"/>
                <a:gd name="T50" fmla="*/ 2147483647 w 129"/>
                <a:gd name="T51" fmla="*/ 2147483647 h 180"/>
                <a:gd name="T52" fmla="*/ 2147483647 w 129"/>
                <a:gd name="T53" fmla="*/ 0 h 180"/>
                <a:gd name="T54" fmla="*/ 2147483647 w 129"/>
                <a:gd name="T55" fmla="*/ 2147483647 h 180"/>
                <a:gd name="T56" fmla="*/ 2147483647 w 129"/>
                <a:gd name="T57" fmla="*/ 2147483647 h 180"/>
                <a:gd name="T58" fmla="*/ 2147483647 w 129"/>
                <a:gd name="T59" fmla="*/ 2147483647 h 180"/>
                <a:gd name="T60" fmla="*/ 2147483647 w 129"/>
                <a:gd name="T61" fmla="*/ 2147483647 h 180"/>
                <a:gd name="T62" fmla="*/ 2147483647 w 129"/>
                <a:gd name="T63" fmla="*/ 2147483647 h 180"/>
                <a:gd name="T64" fmla="*/ 2147483647 w 129"/>
                <a:gd name="T65" fmla="*/ 2147483647 h 180"/>
                <a:gd name="T66" fmla="*/ 2147483647 w 129"/>
                <a:gd name="T67" fmla="*/ 21474836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180">
                  <a:moveTo>
                    <a:pt x="7" y="168"/>
                  </a:moveTo>
                  <a:cubicBezTo>
                    <a:pt x="7" y="161"/>
                    <a:pt x="12" y="157"/>
                    <a:pt x="18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8" y="157"/>
                    <a:pt x="31" y="155"/>
                    <a:pt x="33" y="152"/>
                  </a:cubicBezTo>
                  <a:cubicBezTo>
                    <a:pt x="41" y="139"/>
                    <a:pt x="46" y="128"/>
                    <a:pt x="49" y="121"/>
                  </a:cubicBezTo>
                  <a:cubicBezTo>
                    <a:pt x="50" y="119"/>
                    <a:pt x="52" y="113"/>
                    <a:pt x="52" y="109"/>
                  </a:cubicBezTo>
                  <a:cubicBezTo>
                    <a:pt x="52" y="103"/>
                    <a:pt x="51" y="100"/>
                    <a:pt x="47" y="9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17"/>
                    <a:pt x="19" y="10"/>
                    <a:pt x="9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1"/>
                    <a:pt x="3" y="0"/>
                  </a:cubicBezTo>
                  <a:cubicBezTo>
                    <a:pt x="12" y="0"/>
                    <a:pt x="20" y="1"/>
                    <a:pt x="29" y="1"/>
                  </a:cubicBezTo>
                  <a:cubicBezTo>
                    <a:pt x="37" y="1"/>
                    <a:pt x="45" y="0"/>
                    <a:pt x="53" y="0"/>
                  </a:cubicBezTo>
                  <a:cubicBezTo>
                    <a:pt x="56" y="1"/>
                    <a:pt x="56" y="5"/>
                    <a:pt x="5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9"/>
                    <a:pt x="41" y="10"/>
                    <a:pt x="41" y="12"/>
                  </a:cubicBezTo>
                  <a:cubicBezTo>
                    <a:pt x="41" y="15"/>
                    <a:pt x="47" y="33"/>
                    <a:pt x="49" y="38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8"/>
                    <a:pt x="65" y="83"/>
                    <a:pt x="66" y="84"/>
                  </a:cubicBezTo>
                  <a:cubicBezTo>
                    <a:pt x="67" y="83"/>
                    <a:pt x="71" y="74"/>
                    <a:pt x="76" y="6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2" y="26"/>
                    <a:pt x="96" y="16"/>
                    <a:pt x="96" y="13"/>
                  </a:cubicBezTo>
                  <a:cubicBezTo>
                    <a:pt x="96" y="11"/>
                    <a:pt x="94" y="9"/>
                    <a:pt x="8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5"/>
                    <a:pt x="79" y="1"/>
                    <a:pt x="81" y="0"/>
                  </a:cubicBezTo>
                  <a:cubicBezTo>
                    <a:pt x="90" y="0"/>
                    <a:pt x="98" y="1"/>
                    <a:pt x="105" y="1"/>
                  </a:cubicBezTo>
                  <a:cubicBezTo>
                    <a:pt x="112" y="1"/>
                    <a:pt x="119" y="0"/>
                    <a:pt x="127" y="0"/>
                  </a:cubicBezTo>
                  <a:cubicBezTo>
                    <a:pt x="129" y="1"/>
                    <a:pt x="129" y="5"/>
                    <a:pt x="127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13" y="9"/>
                    <a:pt x="108" y="17"/>
                    <a:pt x="99" y="3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4" y="88"/>
                    <a:pt x="51" y="137"/>
                    <a:pt x="37" y="167"/>
                  </a:cubicBezTo>
                  <a:cubicBezTo>
                    <a:pt x="32" y="178"/>
                    <a:pt x="26" y="180"/>
                    <a:pt x="19" y="180"/>
                  </a:cubicBezTo>
                  <a:cubicBezTo>
                    <a:pt x="11" y="180"/>
                    <a:pt x="7" y="175"/>
                    <a:pt x="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22" y="1779"/>
              <a:ext cx="150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2147483647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1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5282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5404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8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3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99" y="104"/>
                  </a:cubicBezTo>
                  <a:cubicBezTo>
                    <a:pt x="98" y="104"/>
                    <a:pt x="95" y="105"/>
                    <a:pt x="92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8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1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4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733" y="2174"/>
              <a:ext cx="4029" cy="712"/>
            </a:xfrm>
            <a:prstGeom prst="rect">
              <a:avLst/>
            </a:prstGeom>
            <a:solidFill>
              <a:srgbClr val="EB8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894" y="2278"/>
              <a:ext cx="479" cy="485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2147483647 w 236"/>
                <a:gd name="T7" fmla="*/ 0 h 238"/>
                <a:gd name="T8" fmla="*/ 2147483647 w 236"/>
                <a:gd name="T9" fmla="*/ 2147483647 h 238"/>
                <a:gd name="T10" fmla="*/ 2147483647 w 236"/>
                <a:gd name="T11" fmla="*/ 0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2147483647 h 238"/>
                <a:gd name="T18" fmla="*/ 2147483647 w 236"/>
                <a:gd name="T19" fmla="*/ 2147483647 h 238"/>
                <a:gd name="T20" fmla="*/ 2147483647 w 236"/>
                <a:gd name="T21" fmla="*/ 2147483647 h 238"/>
                <a:gd name="T22" fmla="*/ 2147483647 w 236"/>
                <a:gd name="T23" fmla="*/ 2147483647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0 h 238"/>
                <a:gd name="T38" fmla="*/ 2147483647 w 236"/>
                <a:gd name="T39" fmla="*/ 2147483647 h 238"/>
                <a:gd name="T40" fmla="*/ 2147483647 w 236"/>
                <a:gd name="T41" fmla="*/ 0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2147483647 w 236"/>
                <a:gd name="T53" fmla="*/ 2147483647 h 238"/>
                <a:gd name="T54" fmla="*/ 2147483647 w 236"/>
                <a:gd name="T55" fmla="*/ 2147483647 h 238"/>
                <a:gd name="T56" fmla="*/ 2147483647 w 236"/>
                <a:gd name="T57" fmla="*/ 2147483647 h 238"/>
                <a:gd name="T58" fmla="*/ 2147483647 w 236"/>
                <a:gd name="T59" fmla="*/ 2147483647 h 238"/>
                <a:gd name="T60" fmla="*/ 2147483647 w 236"/>
                <a:gd name="T61" fmla="*/ 2147483647 h 238"/>
                <a:gd name="T62" fmla="*/ 2147483647 w 236"/>
                <a:gd name="T63" fmla="*/ 2147483647 h 238"/>
                <a:gd name="T64" fmla="*/ 2147483647 w 236"/>
                <a:gd name="T65" fmla="*/ 2147483647 h 238"/>
                <a:gd name="T66" fmla="*/ 2147483647 w 236"/>
                <a:gd name="T67" fmla="*/ 2147483647 h 238"/>
                <a:gd name="T68" fmla="*/ 2147483647 w 236"/>
                <a:gd name="T69" fmla="*/ 2147483647 h 238"/>
                <a:gd name="T70" fmla="*/ 2147483647 w 236"/>
                <a:gd name="T71" fmla="*/ 2147483647 h 238"/>
                <a:gd name="T72" fmla="*/ 2147483647 w 236"/>
                <a:gd name="T73" fmla="*/ 2147483647 h 238"/>
                <a:gd name="T74" fmla="*/ 2147483647 w 236"/>
                <a:gd name="T75" fmla="*/ 2147483647 h 238"/>
                <a:gd name="T76" fmla="*/ 2147483647 w 236"/>
                <a:gd name="T77" fmla="*/ 2147483647 h 238"/>
                <a:gd name="T78" fmla="*/ 2147483647 w 236"/>
                <a:gd name="T79" fmla="*/ 2147483647 h 238"/>
                <a:gd name="T80" fmla="*/ 2147483647 w 236"/>
                <a:gd name="T81" fmla="*/ 2147483647 h 238"/>
                <a:gd name="T82" fmla="*/ 2147483647 w 236"/>
                <a:gd name="T83" fmla="*/ 2147483647 h 238"/>
                <a:gd name="T84" fmla="*/ 2147483647 w 236"/>
                <a:gd name="T85" fmla="*/ 2147483647 h 238"/>
                <a:gd name="T86" fmla="*/ 2147483647 w 236"/>
                <a:gd name="T87" fmla="*/ 2147483647 h 238"/>
                <a:gd name="T88" fmla="*/ 2147483647 w 236"/>
                <a:gd name="T89" fmla="*/ 2147483647 h 238"/>
                <a:gd name="T90" fmla="*/ 2147483647 w 236"/>
                <a:gd name="T91" fmla="*/ 2147483647 h 238"/>
                <a:gd name="T92" fmla="*/ 2147483647 w 236"/>
                <a:gd name="T93" fmla="*/ 2147483647 h 238"/>
                <a:gd name="T94" fmla="*/ 2147483647 w 236"/>
                <a:gd name="T95" fmla="*/ 2147483647 h 238"/>
                <a:gd name="T96" fmla="*/ 2147483647 w 236"/>
                <a:gd name="T97" fmla="*/ 2147483647 h 238"/>
                <a:gd name="T98" fmla="*/ 2147483647 w 236"/>
                <a:gd name="T99" fmla="*/ 2147483647 h 238"/>
                <a:gd name="T100" fmla="*/ 2147483647 w 236"/>
                <a:gd name="T101" fmla="*/ 2147483647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6" h="238">
                  <a:moveTo>
                    <a:pt x="32" y="55"/>
                  </a:moveTo>
                  <a:cubicBezTo>
                    <a:pt x="32" y="17"/>
                    <a:pt x="31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1"/>
                    <a:pt x="2" y="0"/>
                  </a:cubicBezTo>
                  <a:cubicBezTo>
                    <a:pt x="20" y="1"/>
                    <a:pt x="31" y="1"/>
                    <a:pt x="47" y="1"/>
                  </a:cubicBezTo>
                  <a:cubicBezTo>
                    <a:pt x="61" y="1"/>
                    <a:pt x="73" y="1"/>
                    <a:pt x="89" y="0"/>
                  </a:cubicBezTo>
                  <a:cubicBezTo>
                    <a:pt x="91" y="1"/>
                    <a:pt x="92" y="8"/>
                    <a:pt x="89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2" y="12"/>
                    <a:pt x="61" y="17"/>
                    <a:pt x="61" y="5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102"/>
                    <a:pt x="62" y="109"/>
                    <a:pt x="66" y="109"/>
                  </a:cubicBezTo>
                  <a:cubicBezTo>
                    <a:pt x="69" y="109"/>
                    <a:pt x="73" y="107"/>
                    <a:pt x="76" y="105"/>
                  </a:cubicBezTo>
                  <a:cubicBezTo>
                    <a:pt x="81" y="101"/>
                    <a:pt x="91" y="92"/>
                    <a:pt x="94" y="8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9" y="44"/>
                    <a:pt x="157" y="25"/>
                    <a:pt x="160" y="20"/>
                  </a:cubicBezTo>
                  <a:cubicBezTo>
                    <a:pt x="162" y="18"/>
                    <a:pt x="163" y="16"/>
                    <a:pt x="163" y="15"/>
                  </a:cubicBezTo>
                  <a:cubicBezTo>
                    <a:pt x="163" y="13"/>
                    <a:pt x="161" y="12"/>
                    <a:pt x="157" y="11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5" y="6"/>
                    <a:pt x="145" y="2"/>
                    <a:pt x="148" y="0"/>
                  </a:cubicBezTo>
                  <a:cubicBezTo>
                    <a:pt x="160" y="1"/>
                    <a:pt x="175" y="1"/>
                    <a:pt x="187" y="1"/>
                  </a:cubicBezTo>
                  <a:cubicBezTo>
                    <a:pt x="200" y="1"/>
                    <a:pt x="212" y="1"/>
                    <a:pt x="222" y="0"/>
                  </a:cubicBezTo>
                  <a:cubicBezTo>
                    <a:pt x="225" y="2"/>
                    <a:pt x="225" y="7"/>
                    <a:pt x="223" y="9"/>
                  </a:cubicBezTo>
                  <a:cubicBezTo>
                    <a:pt x="214" y="10"/>
                    <a:pt x="200" y="13"/>
                    <a:pt x="190" y="19"/>
                  </a:cubicBezTo>
                  <a:cubicBezTo>
                    <a:pt x="180" y="25"/>
                    <a:pt x="160" y="41"/>
                    <a:pt x="140" y="60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3" y="96"/>
                    <a:pt x="100" y="99"/>
                    <a:pt x="100" y="102"/>
                  </a:cubicBezTo>
                  <a:cubicBezTo>
                    <a:pt x="100" y="104"/>
                    <a:pt x="102" y="107"/>
                    <a:pt x="107" y="113"/>
                  </a:cubicBezTo>
                  <a:cubicBezTo>
                    <a:pt x="140" y="152"/>
                    <a:pt x="168" y="184"/>
                    <a:pt x="196" y="213"/>
                  </a:cubicBezTo>
                  <a:cubicBezTo>
                    <a:pt x="204" y="222"/>
                    <a:pt x="212" y="226"/>
                    <a:pt x="22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6" y="230"/>
                    <a:pt x="236" y="237"/>
                    <a:pt x="233" y="238"/>
                  </a:cubicBezTo>
                  <a:cubicBezTo>
                    <a:pt x="224" y="237"/>
                    <a:pt x="210" y="237"/>
                    <a:pt x="193" y="237"/>
                  </a:cubicBezTo>
                  <a:cubicBezTo>
                    <a:pt x="179" y="237"/>
                    <a:pt x="166" y="237"/>
                    <a:pt x="150" y="238"/>
                  </a:cubicBezTo>
                  <a:cubicBezTo>
                    <a:pt x="147" y="237"/>
                    <a:pt x="146" y="231"/>
                    <a:pt x="148" y="229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61" y="227"/>
                    <a:pt x="165" y="225"/>
                    <a:pt x="165" y="224"/>
                  </a:cubicBezTo>
                  <a:cubicBezTo>
                    <a:pt x="165" y="222"/>
                    <a:pt x="163" y="219"/>
                    <a:pt x="160" y="215"/>
                  </a:cubicBezTo>
                  <a:cubicBezTo>
                    <a:pt x="153" y="207"/>
                    <a:pt x="144" y="197"/>
                    <a:pt x="130" y="182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82" y="127"/>
                    <a:pt x="76" y="120"/>
                    <a:pt x="67" y="120"/>
                  </a:cubicBezTo>
                  <a:cubicBezTo>
                    <a:pt x="62" y="120"/>
                    <a:pt x="61" y="125"/>
                    <a:pt x="6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220"/>
                    <a:pt x="62" y="225"/>
                    <a:pt x="82" y="228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4" y="230"/>
                    <a:pt x="93" y="237"/>
                    <a:pt x="91" y="238"/>
                  </a:cubicBezTo>
                  <a:cubicBezTo>
                    <a:pt x="73" y="237"/>
                    <a:pt x="61" y="237"/>
                    <a:pt x="47" y="237"/>
                  </a:cubicBezTo>
                  <a:cubicBezTo>
                    <a:pt x="33" y="237"/>
                    <a:pt x="21" y="237"/>
                    <a:pt x="6" y="238"/>
                  </a:cubicBezTo>
                  <a:cubicBezTo>
                    <a:pt x="4" y="237"/>
                    <a:pt x="3" y="231"/>
                    <a:pt x="5" y="229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31" y="225"/>
                    <a:pt x="32" y="220"/>
                    <a:pt x="32" y="183"/>
                  </a:cubicBezTo>
                  <a:cubicBezTo>
                    <a:pt x="32" y="55"/>
                    <a:pt x="32" y="55"/>
                    <a:pt x="3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371" y="2278"/>
              <a:ext cx="396" cy="485"/>
            </a:xfrm>
            <a:custGeom>
              <a:avLst/>
              <a:gdLst>
                <a:gd name="T0" fmla="*/ 2147483647 w 195"/>
                <a:gd name="T1" fmla="*/ 2147483647 h 238"/>
                <a:gd name="T2" fmla="*/ 2147483647 w 195"/>
                <a:gd name="T3" fmla="*/ 2147483647 h 238"/>
                <a:gd name="T4" fmla="*/ 2147483647 w 195"/>
                <a:gd name="T5" fmla="*/ 2147483647 h 238"/>
                <a:gd name="T6" fmla="*/ 2147483647 w 195"/>
                <a:gd name="T7" fmla="*/ 0 h 238"/>
                <a:gd name="T8" fmla="*/ 2147483647 w 195"/>
                <a:gd name="T9" fmla="*/ 2147483647 h 238"/>
                <a:gd name="T10" fmla="*/ 2147483647 w 195"/>
                <a:gd name="T11" fmla="*/ 2147483647 h 238"/>
                <a:gd name="T12" fmla="*/ 2147483647 w 195"/>
                <a:gd name="T13" fmla="*/ 0 h 238"/>
                <a:gd name="T14" fmla="*/ 2147483647 w 195"/>
                <a:gd name="T15" fmla="*/ 2147483647 h 238"/>
                <a:gd name="T16" fmla="*/ 2147483647 w 195"/>
                <a:gd name="T17" fmla="*/ 2147483647 h 238"/>
                <a:gd name="T18" fmla="*/ 2147483647 w 195"/>
                <a:gd name="T19" fmla="*/ 2147483647 h 238"/>
                <a:gd name="T20" fmla="*/ 2147483647 w 195"/>
                <a:gd name="T21" fmla="*/ 2147483647 h 238"/>
                <a:gd name="T22" fmla="*/ 2147483647 w 195"/>
                <a:gd name="T23" fmla="*/ 2147483647 h 238"/>
                <a:gd name="T24" fmla="*/ 2147483647 w 195"/>
                <a:gd name="T25" fmla="*/ 2147483647 h 238"/>
                <a:gd name="T26" fmla="*/ 2147483647 w 195"/>
                <a:gd name="T27" fmla="*/ 2147483647 h 238"/>
                <a:gd name="T28" fmla="*/ 2147483647 w 195"/>
                <a:gd name="T29" fmla="*/ 2147483647 h 238"/>
                <a:gd name="T30" fmla="*/ 2147483647 w 195"/>
                <a:gd name="T31" fmla="*/ 2147483647 h 238"/>
                <a:gd name="T32" fmla="*/ 2147483647 w 195"/>
                <a:gd name="T33" fmla="*/ 2147483647 h 238"/>
                <a:gd name="T34" fmla="*/ 2147483647 w 195"/>
                <a:gd name="T35" fmla="*/ 2147483647 h 238"/>
                <a:gd name="T36" fmla="*/ 2147483647 w 195"/>
                <a:gd name="T37" fmla="*/ 2147483647 h 238"/>
                <a:gd name="T38" fmla="*/ 2147483647 w 195"/>
                <a:gd name="T39" fmla="*/ 2147483647 h 238"/>
                <a:gd name="T40" fmla="*/ 2147483647 w 195"/>
                <a:gd name="T41" fmla="*/ 2147483647 h 238"/>
                <a:gd name="T42" fmla="*/ 2147483647 w 195"/>
                <a:gd name="T43" fmla="*/ 2147483647 h 238"/>
                <a:gd name="T44" fmla="*/ 2147483647 w 195"/>
                <a:gd name="T45" fmla="*/ 2147483647 h 238"/>
                <a:gd name="T46" fmla="*/ 2147483647 w 195"/>
                <a:gd name="T47" fmla="*/ 2147483647 h 238"/>
                <a:gd name="T48" fmla="*/ 2147483647 w 195"/>
                <a:gd name="T49" fmla="*/ 2147483647 h 238"/>
                <a:gd name="T50" fmla="*/ 2147483647 w 195"/>
                <a:gd name="T51" fmla="*/ 2147483647 h 238"/>
                <a:gd name="T52" fmla="*/ 2147483647 w 195"/>
                <a:gd name="T53" fmla="*/ 2147483647 h 238"/>
                <a:gd name="T54" fmla="*/ 2147483647 w 195"/>
                <a:gd name="T55" fmla="*/ 2147483647 h 238"/>
                <a:gd name="T56" fmla="*/ 2147483647 w 195"/>
                <a:gd name="T57" fmla="*/ 2147483647 h 238"/>
                <a:gd name="T58" fmla="*/ 2147483647 w 195"/>
                <a:gd name="T59" fmla="*/ 2147483647 h 238"/>
                <a:gd name="T60" fmla="*/ 2147483647 w 195"/>
                <a:gd name="T61" fmla="*/ 2147483647 h 238"/>
                <a:gd name="T62" fmla="*/ 2147483647 w 195"/>
                <a:gd name="T63" fmla="*/ 2147483647 h 238"/>
                <a:gd name="T64" fmla="*/ 2147483647 w 195"/>
                <a:gd name="T65" fmla="*/ 2147483647 h 238"/>
                <a:gd name="T66" fmla="*/ 2147483647 w 195"/>
                <a:gd name="T67" fmla="*/ 2147483647 h 238"/>
                <a:gd name="T68" fmla="*/ 2147483647 w 195"/>
                <a:gd name="T69" fmla="*/ 2147483647 h 238"/>
                <a:gd name="T70" fmla="*/ 2147483647 w 195"/>
                <a:gd name="T71" fmla="*/ 2147483647 h 238"/>
                <a:gd name="T72" fmla="*/ 2147483647 w 195"/>
                <a:gd name="T73" fmla="*/ 2147483647 h 238"/>
                <a:gd name="T74" fmla="*/ 2147483647 w 195"/>
                <a:gd name="T75" fmla="*/ 2147483647 h 238"/>
                <a:gd name="T76" fmla="*/ 2147483647 w 195"/>
                <a:gd name="T77" fmla="*/ 2147483647 h 238"/>
                <a:gd name="T78" fmla="*/ 2147483647 w 195"/>
                <a:gd name="T79" fmla="*/ 2147483647 h 238"/>
                <a:gd name="T80" fmla="*/ 2147483647 w 195"/>
                <a:gd name="T81" fmla="*/ 2147483647 h 238"/>
                <a:gd name="T82" fmla="*/ 2147483647 w 195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5" h="238">
                  <a:moveTo>
                    <a:pt x="36" y="55"/>
                  </a:moveTo>
                  <a:cubicBezTo>
                    <a:pt x="36" y="18"/>
                    <a:pt x="35" y="12"/>
                    <a:pt x="14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7" y="1"/>
                    <a:pt x="9" y="0"/>
                  </a:cubicBezTo>
                  <a:cubicBezTo>
                    <a:pt x="25" y="1"/>
                    <a:pt x="37" y="1"/>
                    <a:pt x="51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41" y="1"/>
                    <a:pt x="162" y="1"/>
                    <a:pt x="166" y="0"/>
                  </a:cubicBezTo>
                  <a:cubicBezTo>
                    <a:pt x="169" y="6"/>
                    <a:pt x="171" y="32"/>
                    <a:pt x="172" y="47"/>
                  </a:cubicBezTo>
                  <a:cubicBezTo>
                    <a:pt x="171" y="50"/>
                    <a:pt x="165" y="50"/>
                    <a:pt x="163" y="48"/>
                  </a:cubicBezTo>
                  <a:cubicBezTo>
                    <a:pt x="158" y="31"/>
                    <a:pt x="155" y="19"/>
                    <a:pt x="136" y="14"/>
                  </a:cubicBezTo>
                  <a:cubicBezTo>
                    <a:pt x="129" y="13"/>
                    <a:pt x="117" y="12"/>
                    <a:pt x="10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65" y="13"/>
                    <a:pt x="65" y="26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08"/>
                    <a:pt x="66" y="108"/>
                    <a:pt x="77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13" y="108"/>
                    <a:pt x="124" y="107"/>
                    <a:pt x="128" y="106"/>
                  </a:cubicBezTo>
                  <a:cubicBezTo>
                    <a:pt x="132" y="104"/>
                    <a:pt x="135" y="102"/>
                    <a:pt x="137" y="93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41" y="76"/>
                    <a:pt x="147" y="76"/>
                    <a:pt x="149" y="79"/>
                  </a:cubicBezTo>
                  <a:cubicBezTo>
                    <a:pt x="149" y="87"/>
                    <a:pt x="147" y="101"/>
                    <a:pt x="147" y="115"/>
                  </a:cubicBezTo>
                  <a:cubicBezTo>
                    <a:pt x="147" y="128"/>
                    <a:pt x="149" y="141"/>
                    <a:pt x="149" y="149"/>
                  </a:cubicBezTo>
                  <a:cubicBezTo>
                    <a:pt x="147" y="152"/>
                    <a:pt x="141" y="152"/>
                    <a:pt x="139" y="14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5" y="129"/>
                    <a:pt x="132" y="124"/>
                    <a:pt x="125" y="122"/>
                  </a:cubicBezTo>
                  <a:cubicBezTo>
                    <a:pt x="120" y="121"/>
                    <a:pt x="112" y="120"/>
                    <a:pt x="98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66" y="120"/>
                    <a:pt x="65" y="121"/>
                    <a:pt x="65" y="13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199"/>
                    <a:pt x="66" y="211"/>
                    <a:pt x="72" y="217"/>
                  </a:cubicBezTo>
                  <a:cubicBezTo>
                    <a:pt x="76" y="222"/>
                    <a:pt x="84" y="225"/>
                    <a:pt x="115" y="225"/>
                  </a:cubicBezTo>
                  <a:cubicBezTo>
                    <a:pt x="143" y="225"/>
                    <a:pt x="153" y="224"/>
                    <a:pt x="161" y="220"/>
                  </a:cubicBezTo>
                  <a:cubicBezTo>
                    <a:pt x="167" y="217"/>
                    <a:pt x="177" y="204"/>
                    <a:pt x="186" y="186"/>
                  </a:cubicBezTo>
                  <a:cubicBezTo>
                    <a:pt x="189" y="184"/>
                    <a:pt x="194" y="185"/>
                    <a:pt x="195" y="188"/>
                  </a:cubicBezTo>
                  <a:cubicBezTo>
                    <a:pt x="193" y="200"/>
                    <a:pt x="184" y="228"/>
                    <a:pt x="179" y="238"/>
                  </a:cubicBezTo>
                  <a:cubicBezTo>
                    <a:pt x="147" y="237"/>
                    <a:pt x="115" y="237"/>
                    <a:pt x="83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36" y="237"/>
                    <a:pt x="24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34" y="226"/>
                    <a:pt x="36" y="220"/>
                    <a:pt x="36" y="183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794" y="2278"/>
              <a:ext cx="378" cy="485"/>
            </a:xfrm>
            <a:custGeom>
              <a:avLst/>
              <a:gdLst>
                <a:gd name="T0" fmla="*/ 2147483647 w 186"/>
                <a:gd name="T1" fmla="*/ 2147483647 h 238"/>
                <a:gd name="T2" fmla="*/ 2147483647 w 186"/>
                <a:gd name="T3" fmla="*/ 2147483647 h 238"/>
                <a:gd name="T4" fmla="*/ 2147483647 w 186"/>
                <a:gd name="T5" fmla="*/ 2147483647 h 238"/>
                <a:gd name="T6" fmla="*/ 2147483647 w 186"/>
                <a:gd name="T7" fmla="*/ 0 h 238"/>
                <a:gd name="T8" fmla="*/ 2147483647 w 186"/>
                <a:gd name="T9" fmla="*/ 2147483647 h 238"/>
                <a:gd name="T10" fmla="*/ 2147483647 w 186"/>
                <a:gd name="T11" fmla="*/ 0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2147483647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38">
                  <a:moveTo>
                    <a:pt x="34" y="55"/>
                  </a:moveTo>
                  <a:cubicBezTo>
                    <a:pt x="34" y="17"/>
                    <a:pt x="34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1"/>
                    <a:pt x="3" y="0"/>
                  </a:cubicBezTo>
                  <a:cubicBezTo>
                    <a:pt x="23" y="1"/>
                    <a:pt x="35" y="1"/>
                    <a:pt x="49" y="1"/>
                  </a:cubicBezTo>
                  <a:cubicBezTo>
                    <a:pt x="63" y="1"/>
                    <a:pt x="75" y="1"/>
                    <a:pt x="93" y="0"/>
                  </a:cubicBezTo>
                  <a:cubicBezTo>
                    <a:pt x="95" y="1"/>
                    <a:pt x="96" y="8"/>
                    <a:pt x="94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64" y="11"/>
                    <a:pt x="64" y="17"/>
                    <a:pt x="64" y="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01"/>
                    <a:pt x="65" y="210"/>
                    <a:pt x="71" y="217"/>
                  </a:cubicBezTo>
                  <a:cubicBezTo>
                    <a:pt x="75" y="221"/>
                    <a:pt x="82" y="225"/>
                    <a:pt x="110" y="225"/>
                  </a:cubicBezTo>
                  <a:cubicBezTo>
                    <a:pt x="140" y="225"/>
                    <a:pt x="148" y="224"/>
                    <a:pt x="154" y="221"/>
                  </a:cubicBezTo>
                  <a:cubicBezTo>
                    <a:pt x="161" y="217"/>
                    <a:pt x="170" y="204"/>
                    <a:pt x="177" y="186"/>
                  </a:cubicBezTo>
                  <a:cubicBezTo>
                    <a:pt x="179" y="184"/>
                    <a:pt x="186" y="185"/>
                    <a:pt x="186" y="188"/>
                  </a:cubicBezTo>
                  <a:cubicBezTo>
                    <a:pt x="186" y="192"/>
                    <a:pt x="176" y="228"/>
                    <a:pt x="171" y="238"/>
                  </a:cubicBezTo>
                  <a:cubicBezTo>
                    <a:pt x="153" y="237"/>
                    <a:pt x="119" y="237"/>
                    <a:pt x="82" y="237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34" y="237"/>
                    <a:pt x="23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34" y="225"/>
                    <a:pt x="34" y="220"/>
                    <a:pt x="34" y="183"/>
                  </a:cubicBezTo>
                  <a:cubicBezTo>
                    <a:pt x="34" y="55"/>
                    <a:pt x="34" y="55"/>
                    <a:pt x="3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161" y="2268"/>
              <a:ext cx="488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4" y="216"/>
                    <a:pt x="176" y="222"/>
                    <a:pt x="176" y="226"/>
                  </a:cubicBezTo>
                  <a:cubicBezTo>
                    <a:pt x="176" y="230"/>
                    <a:pt x="171" y="232"/>
                    <a:pt x="163" y="233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50" y="235"/>
                    <a:pt x="151" y="241"/>
                    <a:pt x="154" y="243"/>
                  </a:cubicBezTo>
                  <a:cubicBezTo>
                    <a:pt x="164" y="242"/>
                    <a:pt x="177" y="242"/>
                    <a:pt x="195" y="242"/>
                  </a:cubicBezTo>
                  <a:cubicBezTo>
                    <a:pt x="211" y="242"/>
                    <a:pt x="223" y="242"/>
                    <a:pt x="238" y="243"/>
                  </a:cubicBezTo>
                  <a:cubicBezTo>
                    <a:pt x="240" y="241"/>
                    <a:pt x="240" y="235"/>
                    <a:pt x="238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3" y="231"/>
                    <a:pt x="208" y="225"/>
                    <a:pt x="198" y="195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4" y="36"/>
                    <a:pt x="138" y="19"/>
                    <a:pt x="133" y="4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124" y="5"/>
                    <a:pt x="118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52" y="176"/>
                    <a:pt x="42" y="199"/>
                    <a:pt x="36" y="215"/>
                  </a:cubicBezTo>
                  <a:cubicBezTo>
                    <a:pt x="31" y="228"/>
                    <a:pt x="23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1" y="241"/>
                    <a:pt x="3" y="243"/>
                  </a:cubicBezTo>
                  <a:cubicBezTo>
                    <a:pt x="13" y="242"/>
                    <a:pt x="26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8" y="241"/>
                    <a:pt x="78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5" y="232"/>
                    <a:pt x="53" y="230"/>
                    <a:pt x="53" y="225"/>
                  </a:cubicBezTo>
                  <a:cubicBezTo>
                    <a:pt x="53" y="222"/>
                    <a:pt x="56" y="212"/>
                    <a:pt x="61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1"/>
                    <a:pt x="78" y="150"/>
                    <a:pt x="87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51" y="150"/>
                    <a:pt x="153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5" y="46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9" y="48"/>
                    <a:pt x="122" y="58"/>
                    <a:pt x="125" y="6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2" y="135"/>
                    <a:pt x="85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649" y="2278"/>
              <a:ext cx="534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1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4" y="210"/>
                    <a:pt x="59" y="221"/>
                  </a:cubicBezTo>
                  <a:cubicBezTo>
                    <a:pt x="62" y="225"/>
                    <a:pt x="69" y="227"/>
                    <a:pt x="77" y="228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1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2" y="237"/>
                    <a:pt x="9" y="238"/>
                  </a:cubicBezTo>
                  <a:cubicBezTo>
                    <a:pt x="7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4" y="220"/>
                  </a:cubicBezTo>
                  <a:cubicBezTo>
                    <a:pt x="39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60" y="0"/>
                  </a:cubicBezTo>
                  <a:cubicBezTo>
                    <a:pt x="67" y="18"/>
                    <a:pt x="109" y="65"/>
                    <a:pt x="121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2" y="0"/>
                  </a:cubicBezTo>
                  <a:cubicBezTo>
                    <a:pt x="198" y="1"/>
                    <a:pt x="210" y="1"/>
                    <a:pt x="224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8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194" y="2256"/>
              <a:ext cx="465" cy="507"/>
            </a:xfrm>
            <a:custGeom>
              <a:avLst/>
              <a:gdLst>
                <a:gd name="T0" fmla="*/ 2147483647 w 229"/>
                <a:gd name="T1" fmla="*/ 2147483647 h 249"/>
                <a:gd name="T2" fmla="*/ 2147483647 w 229"/>
                <a:gd name="T3" fmla="*/ 2147483647 h 249"/>
                <a:gd name="T4" fmla="*/ 2147483647 w 229"/>
                <a:gd name="T5" fmla="*/ 2147483647 h 249"/>
                <a:gd name="T6" fmla="*/ 2147483647 w 229"/>
                <a:gd name="T7" fmla="*/ 2147483647 h 249"/>
                <a:gd name="T8" fmla="*/ 2147483647 w 229"/>
                <a:gd name="T9" fmla="*/ 2147483647 h 249"/>
                <a:gd name="T10" fmla="*/ 2147483647 w 229"/>
                <a:gd name="T11" fmla="*/ 2147483647 h 249"/>
                <a:gd name="T12" fmla="*/ 2147483647 w 229"/>
                <a:gd name="T13" fmla="*/ 2147483647 h 249"/>
                <a:gd name="T14" fmla="*/ 2147483647 w 229"/>
                <a:gd name="T15" fmla="*/ 2147483647 h 249"/>
                <a:gd name="T16" fmla="*/ 2147483647 w 229"/>
                <a:gd name="T17" fmla="*/ 2147483647 h 249"/>
                <a:gd name="T18" fmla="*/ 2147483647 w 229"/>
                <a:gd name="T19" fmla="*/ 2147483647 h 249"/>
                <a:gd name="T20" fmla="*/ 2147483647 w 229"/>
                <a:gd name="T21" fmla="*/ 2147483647 h 249"/>
                <a:gd name="T22" fmla="*/ 2147483647 w 229"/>
                <a:gd name="T23" fmla="*/ 2147483647 h 249"/>
                <a:gd name="T24" fmla="*/ 2147483647 w 229"/>
                <a:gd name="T25" fmla="*/ 2147483647 h 249"/>
                <a:gd name="T26" fmla="*/ 2147483647 w 229"/>
                <a:gd name="T27" fmla="*/ 2147483647 h 249"/>
                <a:gd name="T28" fmla="*/ 0 w 229"/>
                <a:gd name="T29" fmla="*/ 2147483647 h 249"/>
                <a:gd name="T30" fmla="*/ 2147483647 w 229"/>
                <a:gd name="T31" fmla="*/ 2147483647 h 249"/>
                <a:gd name="T32" fmla="*/ 2147483647 w 229"/>
                <a:gd name="T33" fmla="*/ 2147483647 h 249"/>
                <a:gd name="T34" fmla="*/ 2147483647 w 229"/>
                <a:gd name="T35" fmla="*/ 2147483647 h 249"/>
                <a:gd name="T36" fmla="*/ 2147483647 w 229"/>
                <a:gd name="T37" fmla="*/ 2147483647 h 249"/>
                <a:gd name="T38" fmla="*/ 2147483647 w 229"/>
                <a:gd name="T39" fmla="*/ 2147483647 h 249"/>
                <a:gd name="T40" fmla="*/ 2147483647 w 229"/>
                <a:gd name="T41" fmla="*/ 2147483647 h 249"/>
                <a:gd name="T42" fmla="*/ 2147483647 w 229"/>
                <a:gd name="T43" fmla="*/ 2147483647 h 249"/>
                <a:gd name="T44" fmla="*/ 2147483647 w 229"/>
                <a:gd name="T45" fmla="*/ 2147483647 h 249"/>
                <a:gd name="T46" fmla="*/ 2147483647 w 229"/>
                <a:gd name="T47" fmla="*/ 2147483647 h 249"/>
                <a:gd name="T48" fmla="*/ 2147483647 w 229"/>
                <a:gd name="T49" fmla="*/ 2147483647 h 249"/>
                <a:gd name="T50" fmla="*/ 2147483647 w 229"/>
                <a:gd name="T51" fmla="*/ 2147483647 h 249"/>
                <a:gd name="T52" fmla="*/ 2147483647 w 229"/>
                <a:gd name="T53" fmla="*/ 2147483647 h 249"/>
                <a:gd name="T54" fmla="*/ 2147483647 w 229"/>
                <a:gd name="T55" fmla="*/ 2147483647 h 2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49">
                  <a:moveTo>
                    <a:pt x="129" y="194"/>
                  </a:moveTo>
                  <a:cubicBezTo>
                    <a:pt x="129" y="231"/>
                    <a:pt x="129" y="236"/>
                    <a:pt x="150" y="239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63" y="241"/>
                    <a:pt x="163" y="248"/>
                    <a:pt x="161" y="249"/>
                  </a:cubicBezTo>
                  <a:cubicBezTo>
                    <a:pt x="140" y="248"/>
                    <a:pt x="128" y="248"/>
                    <a:pt x="114" y="248"/>
                  </a:cubicBezTo>
                  <a:cubicBezTo>
                    <a:pt x="100" y="248"/>
                    <a:pt x="87" y="248"/>
                    <a:pt x="64" y="249"/>
                  </a:cubicBezTo>
                  <a:cubicBezTo>
                    <a:pt x="62" y="248"/>
                    <a:pt x="61" y="241"/>
                    <a:pt x="64" y="240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98" y="237"/>
                    <a:pt x="99" y="231"/>
                    <a:pt x="99" y="19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24"/>
                    <a:pt x="99" y="23"/>
                    <a:pt x="8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54" y="23"/>
                    <a:pt x="34" y="24"/>
                    <a:pt x="25" y="32"/>
                  </a:cubicBezTo>
                  <a:cubicBezTo>
                    <a:pt x="17" y="40"/>
                    <a:pt x="13" y="48"/>
                    <a:pt x="9" y="57"/>
                  </a:cubicBezTo>
                  <a:cubicBezTo>
                    <a:pt x="6" y="59"/>
                    <a:pt x="1" y="57"/>
                    <a:pt x="0" y="54"/>
                  </a:cubicBezTo>
                  <a:cubicBezTo>
                    <a:pt x="6" y="38"/>
                    <a:pt x="11" y="15"/>
                    <a:pt x="13" y="1"/>
                  </a:cubicBezTo>
                  <a:cubicBezTo>
                    <a:pt x="14" y="0"/>
                    <a:pt x="19" y="0"/>
                    <a:pt x="20" y="1"/>
                  </a:cubicBezTo>
                  <a:cubicBezTo>
                    <a:pt x="22" y="12"/>
                    <a:pt x="34" y="12"/>
                    <a:pt x="50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4" y="12"/>
                    <a:pt x="217" y="11"/>
                    <a:pt x="223" y="2"/>
                  </a:cubicBezTo>
                  <a:cubicBezTo>
                    <a:pt x="224" y="1"/>
                    <a:pt x="228" y="2"/>
                    <a:pt x="229" y="3"/>
                  </a:cubicBezTo>
                  <a:cubicBezTo>
                    <a:pt x="225" y="18"/>
                    <a:pt x="223" y="47"/>
                    <a:pt x="224" y="57"/>
                  </a:cubicBezTo>
                  <a:cubicBezTo>
                    <a:pt x="222" y="60"/>
                    <a:pt x="216" y="60"/>
                    <a:pt x="214" y="58"/>
                  </a:cubicBezTo>
                  <a:cubicBezTo>
                    <a:pt x="213" y="49"/>
                    <a:pt x="211" y="36"/>
                    <a:pt x="206" y="32"/>
                  </a:cubicBezTo>
                  <a:cubicBezTo>
                    <a:pt x="197" y="26"/>
                    <a:pt x="184" y="23"/>
                    <a:pt x="164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28" y="23"/>
                    <a:pt x="129" y="24"/>
                    <a:pt x="129" y="35"/>
                  </a:cubicBez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596" y="2268"/>
              <a:ext cx="487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3" y="216"/>
                    <a:pt x="175" y="222"/>
                    <a:pt x="175" y="226"/>
                  </a:cubicBezTo>
                  <a:cubicBezTo>
                    <a:pt x="175" y="230"/>
                    <a:pt x="170" y="232"/>
                    <a:pt x="163" y="233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0" y="235"/>
                    <a:pt x="150" y="241"/>
                    <a:pt x="153" y="243"/>
                  </a:cubicBezTo>
                  <a:cubicBezTo>
                    <a:pt x="163" y="242"/>
                    <a:pt x="177" y="242"/>
                    <a:pt x="194" y="242"/>
                  </a:cubicBezTo>
                  <a:cubicBezTo>
                    <a:pt x="210" y="242"/>
                    <a:pt x="223" y="242"/>
                    <a:pt x="237" y="243"/>
                  </a:cubicBezTo>
                  <a:cubicBezTo>
                    <a:pt x="239" y="241"/>
                    <a:pt x="240" y="235"/>
                    <a:pt x="237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2" y="231"/>
                    <a:pt x="208" y="225"/>
                    <a:pt x="197" y="19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3" y="36"/>
                    <a:pt x="137" y="19"/>
                    <a:pt x="133" y="4"/>
                  </a:cubicBezTo>
                  <a:cubicBezTo>
                    <a:pt x="132" y="1"/>
                    <a:pt x="130" y="0"/>
                    <a:pt x="127" y="0"/>
                  </a:cubicBezTo>
                  <a:cubicBezTo>
                    <a:pt x="123" y="5"/>
                    <a:pt x="117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51" y="176"/>
                    <a:pt x="41" y="199"/>
                    <a:pt x="35" y="215"/>
                  </a:cubicBezTo>
                  <a:cubicBezTo>
                    <a:pt x="30" y="228"/>
                    <a:pt x="22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0" y="241"/>
                    <a:pt x="3" y="243"/>
                  </a:cubicBezTo>
                  <a:cubicBezTo>
                    <a:pt x="12" y="242"/>
                    <a:pt x="25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7" y="241"/>
                    <a:pt x="77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4" y="232"/>
                    <a:pt x="53" y="230"/>
                    <a:pt x="53" y="225"/>
                  </a:cubicBezTo>
                  <a:cubicBezTo>
                    <a:pt x="53" y="222"/>
                    <a:pt x="55" y="212"/>
                    <a:pt x="60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5" y="151"/>
                    <a:pt x="77" y="150"/>
                    <a:pt x="86" y="150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51" y="150"/>
                    <a:pt x="152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4" y="46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8" y="48"/>
                    <a:pt x="121" y="58"/>
                    <a:pt x="124" y="66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1" y="135"/>
                    <a:pt x="84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077" y="2278"/>
              <a:ext cx="535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0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3" y="210"/>
                    <a:pt x="59" y="221"/>
                  </a:cubicBezTo>
                  <a:cubicBezTo>
                    <a:pt x="62" y="225"/>
                    <a:pt x="68" y="227"/>
                    <a:pt x="77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90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1" y="237"/>
                    <a:pt x="9" y="238"/>
                  </a:cubicBezTo>
                  <a:cubicBezTo>
                    <a:pt x="6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3" y="220"/>
                  </a:cubicBezTo>
                  <a:cubicBezTo>
                    <a:pt x="38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59" y="0"/>
                  </a:cubicBezTo>
                  <a:cubicBezTo>
                    <a:pt x="67" y="18"/>
                    <a:pt x="109" y="65"/>
                    <a:pt x="120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1" y="0"/>
                  </a:cubicBezTo>
                  <a:cubicBezTo>
                    <a:pt x="198" y="1"/>
                    <a:pt x="210" y="1"/>
                    <a:pt x="223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7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64" y="1298"/>
              <a:ext cx="656" cy="1722"/>
            </a:xfrm>
            <a:custGeom>
              <a:avLst/>
              <a:gdLst>
                <a:gd name="T0" fmla="*/ 2147483647 w 323"/>
                <a:gd name="T1" fmla="*/ 2147483647 h 845"/>
                <a:gd name="T2" fmla="*/ 2147483647 w 323"/>
                <a:gd name="T3" fmla="*/ 2147483647 h 845"/>
                <a:gd name="T4" fmla="*/ 2147483647 w 323"/>
                <a:gd name="T5" fmla="*/ 2147483647 h 845"/>
                <a:gd name="T6" fmla="*/ 2147483647 w 323"/>
                <a:gd name="T7" fmla="*/ 2147483647 h 845"/>
                <a:gd name="T8" fmla="*/ 2147483647 w 323"/>
                <a:gd name="T9" fmla="*/ 0 h 845"/>
                <a:gd name="T10" fmla="*/ 0 w 323"/>
                <a:gd name="T11" fmla="*/ 2147483647 h 845"/>
                <a:gd name="T12" fmla="*/ 0 w 323"/>
                <a:gd name="T13" fmla="*/ 2147483647 h 845"/>
                <a:gd name="T14" fmla="*/ 2147483647 w 323"/>
                <a:gd name="T15" fmla="*/ 2147483647 h 845"/>
                <a:gd name="T16" fmla="*/ 2147483647 w 323"/>
                <a:gd name="T17" fmla="*/ 2147483647 h 845"/>
                <a:gd name="T18" fmla="*/ 2147483647 w 323"/>
                <a:gd name="T19" fmla="*/ 2147483647 h 845"/>
                <a:gd name="T20" fmla="*/ 2147483647 w 323"/>
                <a:gd name="T21" fmla="*/ 0 h 845"/>
                <a:gd name="T22" fmla="*/ 2147483647 w 323"/>
                <a:gd name="T23" fmla="*/ 2147483647 h 845"/>
                <a:gd name="T24" fmla="*/ 2147483647 w 323"/>
                <a:gd name="T25" fmla="*/ 2147483647 h 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845">
                  <a:moveTo>
                    <a:pt x="184" y="703"/>
                  </a:moveTo>
                  <a:cubicBezTo>
                    <a:pt x="184" y="715"/>
                    <a:pt x="174" y="725"/>
                    <a:pt x="162" y="725"/>
                  </a:cubicBezTo>
                  <a:cubicBezTo>
                    <a:pt x="149" y="725"/>
                    <a:pt x="140" y="715"/>
                    <a:pt x="140" y="70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78"/>
                    <a:pt x="42" y="845"/>
                    <a:pt x="162" y="845"/>
                  </a:cubicBezTo>
                  <a:cubicBezTo>
                    <a:pt x="281" y="845"/>
                    <a:pt x="323" y="778"/>
                    <a:pt x="323" y="721"/>
                  </a:cubicBezTo>
                  <a:cubicBezTo>
                    <a:pt x="323" y="70"/>
                    <a:pt x="323" y="70"/>
                    <a:pt x="323" y="70"/>
                  </a:cubicBezTo>
                  <a:cubicBezTo>
                    <a:pt x="323" y="31"/>
                    <a:pt x="292" y="0"/>
                    <a:pt x="254" y="0"/>
                  </a:cubicBezTo>
                  <a:cubicBezTo>
                    <a:pt x="215" y="0"/>
                    <a:pt x="184" y="31"/>
                    <a:pt x="184" y="70"/>
                  </a:cubicBezTo>
                  <a:cubicBezTo>
                    <a:pt x="184" y="703"/>
                    <a:pt x="184" y="703"/>
                    <a:pt x="184" y="703"/>
                  </a:cubicBezTo>
                </a:path>
              </a:pathLst>
            </a:cu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0" y="1298"/>
              <a:ext cx="648" cy="1720"/>
            </a:xfrm>
            <a:custGeom>
              <a:avLst/>
              <a:gdLst>
                <a:gd name="T0" fmla="*/ 2147483647 w 319"/>
                <a:gd name="T1" fmla="*/ 2147483647 h 844"/>
                <a:gd name="T2" fmla="*/ 0 w 319"/>
                <a:gd name="T3" fmla="*/ 2147483647 h 844"/>
                <a:gd name="T4" fmla="*/ 0 w 319"/>
                <a:gd name="T5" fmla="*/ 2147483647 h 844"/>
                <a:gd name="T6" fmla="*/ 2147483647 w 319"/>
                <a:gd name="T7" fmla="*/ 2147483647 h 844"/>
                <a:gd name="T8" fmla="*/ 2147483647 w 319"/>
                <a:gd name="T9" fmla="*/ 2147483647 h 844"/>
                <a:gd name="T10" fmla="*/ 2147483647 w 319"/>
                <a:gd name="T11" fmla="*/ 2147483647 h 844"/>
                <a:gd name="T12" fmla="*/ 2147483647 w 319"/>
                <a:gd name="T13" fmla="*/ 2147483647 h 844"/>
                <a:gd name="T14" fmla="*/ 2147483647 w 319"/>
                <a:gd name="T15" fmla="*/ 2147483647 h 844"/>
                <a:gd name="T16" fmla="*/ 2147483647 w 319"/>
                <a:gd name="T17" fmla="*/ 2147483647 h 844"/>
                <a:gd name="T18" fmla="*/ 2147483647 w 319"/>
                <a:gd name="T19" fmla="*/ 2147483647 h 844"/>
                <a:gd name="T20" fmla="*/ 2147483647 w 319"/>
                <a:gd name="T21" fmla="*/ 2147483647 h 844"/>
                <a:gd name="T22" fmla="*/ 2147483647 w 319"/>
                <a:gd name="T23" fmla="*/ 0 h 844"/>
                <a:gd name="T24" fmla="*/ 0 w 319"/>
                <a:gd name="T25" fmla="*/ 2147483647 h 844"/>
                <a:gd name="T26" fmla="*/ 0 w 319"/>
                <a:gd name="T27" fmla="*/ 2147483647 h 844"/>
                <a:gd name="T28" fmla="*/ 2147483647 w 319"/>
                <a:gd name="T29" fmla="*/ 2147483647 h 844"/>
                <a:gd name="T30" fmla="*/ 2147483647 w 319"/>
                <a:gd name="T31" fmla="*/ 2147483647 h 844"/>
                <a:gd name="T32" fmla="*/ 2147483647 w 319"/>
                <a:gd name="T33" fmla="*/ 2147483647 h 844"/>
                <a:gd name="T34" fmla="*/ 2147483647 w 319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9" h="844">
                  <a:moveTo>
                    <a:pt x="125" y="467"/>
                  </a:moveTo>
                  <a:cubicBezTo>
                    <a:pt x="69" y="511"/>
                    <a:pt x="0" y="566"/>
                    <a:pt x="0" y="652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812"/>
                    <a:pt x="32" y="844"/>
                    <a:pt x="70" y="844"/>
                  </a:cubicBezTo>
                  <a:cubicBezTo>
                    <a:pt x="109" y="844"/>
                    <a:pt x="140" y="812"/>
                    <a:pt x="140" y="774"/>
                  </a:cubicBezTo>
                  <a:cubicBezTo>
                    <a:pt x="140" y="652"/>
                    <a:pt x="140" y="652"/>
                    <a:pt x="140" y="652"/>
                  </a:cubicBezTo>
                  <a:cubicBezTo>
                    <a:pt x="140" y="633"/>
                    <a:pt x="185" y="597"/>
                    <a:pt x="212" y="576"/>
                  </a:cubicBezTo>
                  <a:cubicBezTo>
                    <a:pt x="262" y="536"/>
                    <a:pt x="319" y="491"/>
                    <a:pt x="319" y="422"/>
                  </a:cubicBezTo>
                  <a:cubicBezTo>
                    <a:pt x="319" y="353"/>
                    <a:pt x="262" y="308"/>
                    <a:pt x="212" y="268"/>
                  </a:cubicBezTo>
                  <a:cubicBezTo>
                    <a:pt x="185" y="246"/>
                    <a:pt x="140" y="211"/>
                    <a:pt x="140" y="192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78"/>
                    <a:pt x="69" y="333"/>
                    <a:pt x="125" y="377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80" y="419"/>
                    <a:pt x="181" y="424"/>
                    <a:pt x="170" y="432"/>
                  </a:cubicBezTo>
                  <a:cubicBezTo>
                    <a:pt x="125" y="467"/>
                    <a:pt x="125" y="467"/>
                    <a:pt x="125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38" y="1298"/>
              <a:ext cx="646" cy="1720"/>
            </a:xfrm>
            <a:custGeom>
              <a:avLst/>
              <a:gdLst>
                <a:gd name="T0" fmla="*/ 2147483647 w 318"/>
                <a:gd name="T1" fmla="*/ 2147483647 h 844"/>
                <a:gd name="T2" fmla="*/ 2147483647 w 318"/>
                <a:gd name="T3" fmla="*/ 2147483647 h 844"/>
                <a:gd name="T4" fmla="*/ 2147483647 w 318"/>
                <a:gd name="T5" fmla="*/ 2147483647 h 844"/>
                <a:gd name="T6" fmla="*/ 2147483647 w 318"/>
                <a:gd name="T7" fmla="*/ 2147483647 h 844"/>
                <a:gd name="T8" fmla="*/ 2147483647 w 318"/>
                <a:gd name="T9" fmla="*/ 2147483647 h 844"/>
                <a:gd name="T10" fmla="*/ 2147483647 w 318"/>
                <a:gd name="T11" fmla="*/ 2147483647 h 844"/>
                <a:gd name="T12" fmla="*/ 2147483647 w 318"/>
                <a:gd name="T13" fmla="*/ 2147483647 h 844"/>
                <a:gd name="T14" fmla="*/ 0 w 318"/>
                <a:gd name="T15" fmla="*/ 2147483647 h 844"/>
                <a:gd name="T16" fmla="*/ 2147483647 w 318"/>
                <a:gd name="T17" fmla="*/ 2147483647 h 844"/>
                <a:gd name="T18" fmla="*/ 2147483647 w 318"/>
                <a:gd name="T19" fmla="*/ 2147483647 h 844"/>
                <a:gd name="T20" fmla="*/ 2147483647 w 318"/>
                <a:gd name="T21" fmla="*/ 2147483647 h 844"/>
                <a:gd name="T22" fmla="*/ 2147483647 w 318"/>
                <a:gd name="T23" fmla="*/ 0 h 844"/>
                <a:gd name="T24" fmla="*/ 2147483647 w 318"/>
                <a:gd name="T25" fmla="*/ 2147483647 h 844"/>
                <a:gd name="T26" fmla="*/ 2147483647 w 318"/>
                <a:gd name="T27" fmla="*/ 2147483647 h 844"/>
                <a:gd name="T28" fmla="*/ 2147483647 w 318"/>
                <a:gd name="T29" fmla="*/ 2147483647 h 844"/>
                <a:gd name="T30" fmla="*/ 2147483647 w 318"/>
                <a:gd name="T31" fmla="*/ 2147483647 h 844"/>
                <a:gd name="T32" fmla="*/ 2147483647 w 318"/>
                <a:gd name="T33" fmla="*/ 2147483647 h 844"/>
                <a:gd name="T34" fmla="*/ 2147483647 w 318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8" h="844">
                  <a:moveTo>
                    <a:pt x="194" y="467"/>
                  </a:moveTo>
                  <a:cubicBezTo>
                    <a:pt x="249" y="511"/>
                    <a:pt x="318" y="566"/>
                    <a:pt x="318" y="652"/>
                  </a:cubicBezTo>
                  <a:cubicBezTo>
                    <a:pt x="318" y="774"/>
                    <a:pt x="318" y="774"/>
                    <a:pt x="318" y="774"/>
                  </a:cubicBezTo>
                  <a:cubicBezTo>
                    <a:pt x="318" y="812"/>
                    <a:pt x="287" y="844"/>
                    <a:pt x="248" y="844"/>
                  </a:cubicBezTo>
                  <a:cubicBezTo>
                    <a:pt x="210" y="844"/>
                    <a:pt x="178" y="812"/>
                    <a:pt x="178" y="774"/>
                  </a:cubicBezTo>
                  <a:cubicBezTo>
                    <a:pt x="178" y="652"/>
                    <a:pt x="178" y="652"/>
                    <a:pt x="178" y="652"/>
                  </a:cubicBezTo>
                  <a:cubicBezTo>
                    <a:pt x="178" y="633"/>
                    <a:pt x="133" y="597"/>
                    <a:pt x="107" y="576"/>
                  </a:cubicBezTo>
                  <a:cubicBezTo>
                    <a:pt x="57" y="536"/>
                    <a:pt x="0" y="491"/>
                    <a:pt x="0" y="422"/>
                  </a:cubicBezTo>
                  <a:cubicBezTo>
                    <a:pt x="0" y="353"/>
                    <a:pt x="57" y="308"/>
                    <a:pt x="107" y="268"/>
                  </a:cubicBezTo>
                  <a:cubicBezTo>
                    <a:pt x="133" y="246"/>
                    <a:pt x="178" y="211"/>
                    <a:pt x="178" y="192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31"/>
                    <a:pt x="210" y="0"/>
                    <a:pt x="248" y="0"/>
                  </a:cubicBezTo>
                  <a:cubicBezTo>
                    <a:pt x="287" y="0"/>
                    <a:pt x="318" y="31"/>
                    <a:pt x="318" y="70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8" y="278"/>
                    <a:pt x="249" y="333"/>
                    <a:pt x="194" y="377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39" y="419"/>
                    <a:pt x="138" y="424"/>
                    <a:pt x="148" y="432"/>
                  </a:cubicBezTo>
                  <a:cubicBezTo>
                    <a:pt x="194" y="467"/>
                    <a:pt x="194" y="467"/>
                    <a:pt x="194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89923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408228" y="3277739"/>
            <a:ext cx="4973329" cy="2761652"/>
            <a:chOff x="2880529" y="2714167"/>
            <a:chExt cx="6644075" cy="2789926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5400000" flipH="1">
              <a:off x="5687378" y="3261926"/>
              <a:ext cx="2489383" cy="1393867"/>
            </a:xfrm>
            <a:custGeom>
              <a:avLst/>
              <a:gdLst>
                <a:gd name="T0" fmla="*/ 222 w 3106"/>
                <a:gd name="T1" fmla="*/ 733 h 733"/>
                <a:gd name="T2" fmla="*/ 2877 w 3106"/>
                <a:gd name="T3" fmla="*/ 335 h 733"/>
                <a:gd name="T4" fmla="*/ 3106 w 3106"/>
                <a:gd name="T5" fmla="*/ 72 h 733"/>
                <a:gd name="T6" fmla="*/ 0 w 3106"/>
                <a:gd name="T7" fmla="*/ 403 h 733"/>
                <a:gd name="T8" fmla="*/ 222 w 3106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733">
                  <a:moveTo>
                    <a:pt x="222" y="733"/>
                  </a:moveTo>
                  <a:cubicBezTo>
                    <a:pt x="1084" y="459"/>
                    <a:pt x="1977" y="327"/>
                    <a:pt x="2877" y="335"/>
                  </a:cubicBezTo>
                  <a:cubicBezTo>
                    <a:pt x="2952" y="246"/>
                    <a:pt x="3028" y="158"/>
                    <a:pt x="3106" y="72"/>
                  </a:cubicBezTo>
                  <a:cubicBezTo>
                    <a:pt x="2060" y="0"/>
                    <a:pt x="1012" y="110"/>
                    <a:pt x="0" y="403"/>
                  </a:cubicBezTo>
                  <a:cubicBezTo>
                    <a:pt x="75" y="512"/>
                    <a:pt x="149" y="622"/>
                    <a:pt x="222" y="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 rot="5400000" flipH="1">
              <a:off x="5007174" y="3242023"/>
              <a:ext cx="1924054" cy="1444303"/>
            </a:xfrm>
            <a:custGeom>
              <a:avLst/>
              <a:gdLst>
                <a:gd name="T0" fmla="*/ 205 w 2401"/>
                <a:gd name="T1" fmla="*/ 759 h 759"/>
                <a:gd name="T2" fmla="*/ 2186 w 2401"/>
                <a:gd name="T3" fmla="*/ 280 h 759"/>
                <a:gd name="T4" fmla="*/ 2401 w 2401"/>
                <a:gd name="T5" fmla="*/ 0 h 759"/>
                <a:gd name="T6" fmla="*/ 0 w 2401"/>
                <a:gd name="T7" fmla="*/ 431 h 759"/>
                <a:gd name="T8" fmla="*/ 205 w 2401"/>
                <a:gd name="T9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1" h="759">
                  <a:moveTo>
                    <a:pt x="205" y="759"/>
                  </a:moveTo>
                  <a:cubicBezTo>
                    <a:pt x="845" y="512"/>
                    <a:pt x="1509" y="353"/>
                    <a:pt x="2186" y="280"/>
                  </a:cubicBezTo>
                  <a:cubicBezTo>
                    <a:pt x="2256" y="186"/>
                    <a:pt x="2328" y="92"/>
                    <a:pt x="2401" y="0"/>
                  </a:cubicBezTo>
                  <a:cubicBezTo>
                    <a:pt x="1585" y="25"/>
                    <a:pt x="779" y="168"/>
                    <a:pt x="0" y="431"/>
                  </a:cubicBezTo>
                  <a:cubicBezTo>
                    <a:pt x="69" y="539"/>
                    <a:pt x="138" y="649"/>
                    <a:pt x="205" y="7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rot="5400000" flipH="1">
              <a:off x="4354338" y="3186889"/>
              <a:ext cx="1400279" cy="1568100"/>
            </a:xfrm>
            <a:custGeom>
              <a:avLst/>
              <a:gdLst>
                <a:gd name="T0" fmla="*/ 187 w 1747"/>
                <a:gd name="T1" fmla="*/ 825 h 825"/>
                <a:gd name="T2" fmla="*/ 1547 w 1747"/>
                <a:gd name="T3" fmla="*/ 297 h 825"/>
                <a:gd name="T4" fmla="*/ 1747 w 1747"/>
                <a:gd name="T5" fmla="*/ 0 h 825"/>
                <a:gd name="T6" fmla="*/ 0 w 1747"/>
                <a:gd name="T7" fmla="*/ 500 h 825"/>
                <a:gd name="T8" fmla="*/ 187 w 1747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825">
                  <a:moveTo>
                    <a:pt x="187" y="825"/>
                  </a:moveTo>
                  <a:cubicBezTo>
                    <a:pt x="623" y="601"/>
                    <a:pt x="1078" y="425"/>
                    <a:pt x="1547" y="297"/>
                  </a:cubicBezTo>
                  <a:cubicBezTo>
                    <a:pt x="1612" y="197"/>
                    <a:pt x="1679" y="98"/>
                    <a:pt x="1747" y="0"/>
                  </a:cubicBezTo>
                  <a:cubicBezTo>
                    <a:pt x="1148" y="96"/>
                    <a:pt x="563" y="262"/>
                    <a:pt x="0" y="500"/>
                  </a:cubicBezTo>
                  <a:cubicBezTo>
                    <a:pt x="64" y="608"/>
                    <a:pt x="126" y="716"/>
                    <a:pt x="187" y="8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 rot="5400000" flipH="1">
              <a:off x="3655504" y="3156130"/>
              <a:ext cx="918056" cy="1646046"/>
            </a:xfrm>
            <a:custGeom>
              <a:avLst/>
              <a:gdLst>
                <a:gd name="T0" fmla="*/ 171 w 1145"/>
                <a:gd name="T1" fmla="*/ 865 h 865"/>
                <a:gd name="T2" fmla="*/ 961 w 1145"/>
                <a:gd name="T3" fmla="*/ 312 h 865"/>
                <a:gd name="T4" fmla="*/ 1145 w 1145"/>
                <a:gd name="T5" fmla="*/ 0 h 865"/>
                <a:gd name="T6" fmla="*/ 0 w 1145"/>
                <a:gd name="T7" fmla="*/ 539 h 865"/>
                <a:gd name="T8" fmla="*/ 171 w 1145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865">
                  <a:moveTo>
                    <a:pt x="171" y="865"/>
                  </a:moveTo>
                  <a:cubicBezTo>
                    <a:pt x="422" y="660"/>
                    <a:pt x="685" y="476"/>
                    <a:pt x="961" y="312"/>
                  </a:cubicBezTo>
                  <a:cubicBezTo>
                    <a:pt x="1020" y="207"/>
                    <a:pt x="1082" y="103"/>
                    <a:pt x="1145" y="0"/>
                  </a:cubicBezTo>
                  <a:cubicBezTo>
                    <a:pt x="748" y="144"/>
                    <a:pt x="366" y="323"/>
                    <a:pt x="0" y="539"/>
                  </a:cubicBezTo>
                  <a:cubicBezTo>
                    <a:pt x="58" y="647"/>
                    <a:pt x="115" y="756"/>
                    <a:pt x="171" y="8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80529" y="3056145"/>
              <a:ext cx="6644075" cy="1675348"/>
              <a:chOff x="2880529" y="3115164"/>
              <a:chExt cx="6644075" cy="1675348"/>
            </a:xfrm>
          </p:grpSpPr>
          <p:sp>
            <p:nvSpPr>
              <p:cNvPr id="31" name="Freeform 30"/>
              <p:cNvSpPr/>
              <p:nvPr/>
            </p:nvSpPr>
            <p:spPr>
              <a:xfrm rot="21398134">
                <a:off x="2902681" y="3115164"/>
                <a:ext cx="6621923" cy="949371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V="1">
                <a:off x="2880529" y="4102451"/>
                <a:ext cx="6483258" cy="688061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880529" y="3801909"/>
                <a:ext cx="6579975" cy="401775"/>
              </a:xfrm>
              <a:custGeom>
                <a:avLst/>
                <a:gdLst>
                  <a:gd name="connsiteX0" fmla="*/ 0 w 10232571"/>
                  <a:gd name="connsiteY0" fmla="*/ 1436914 h 1609405"/>
                  <a:gd name="connsiteX1" fmla="*/ 5849257 w 10232571"/>
                  <a:gd name="connsiteY1" fmla="*/ 1480457 h 1609405"/>
                  <a:gd name="connsiteX2" fmla="*/ 10232571 w 10232571"/>
                  <a:gd name="connsiteY2" fmla="*/ 0 h 160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32571" h="1609405">
                    <a:moveTo>
                      <a:pt x="0" y="1436914"/>
                    </a:moveTo>
                    <a:cubicBezTo>
                      <a:pt x="2071914" y="1578428"/>
                      <a:pt x="4143829" y="1719943"/>
                      <a:pt x="5849257" y="1480457"/>
                    </a:cubicBezTo>
                    <a:cubicBezTo>
                      <a:pt x="7554685" y="1240971"/>
                      <a:pt x="9395581" y="261257"/>
                      <a:pt x="10232571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 rot="5400000" flipH="1">
              <a:off x="5500095" y="3661534"/>
              <a:ext cx="2201403" cy="882629"/>
            </a:xfrm>
            <a:custGeom>
              <a:avLst/>
              <a:gdLst>
                <a:gd name="T0" fmla="*/ 0 w 2747"/>
                <a:gd name="T1" fmla="*/ 94 h 464"/>
                <a:gd name="T2" fmla="*/ 222 w 2747"/>
                <a:gd name="T3" fmla="*/ 424 h 464"/>
                <a:gd name="T4" fmla="*/ 2532 w 2747"/>
                <a:gd name="T5" fmla="*/ 464 h 464"/>
                <a:gd name="T6" fmla="*/ 2747 w 2747"/>
                <a:gd name="T7" fmla="*/ 184 h 464"/>
                <a:gd name="T8" fmla="*/ 0 w 2747"/>
                <a:gd name="T9" fmla="*/ 9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7" h="464">
                  <a:moveTo>
                    <a:pt x="0" y="94"/>
                  </a:moveTo>
                  <a:cubicBezTo>
                    <a:pt x="75" y="203"/>
                    <a:pt x="149" y="313"/>
                    <a:pt x="222" y="424"/>
                  </a:cubicBezTo>
                  <a:cubicBezTo>
                    <a:pt x="992" y="348"/>
                    <a:pt x="1765" y="361"/>
                    <a:pt x="2532" y="464"/>
                  </a:cubicBezTo>
                  <a:cubicBezTo>
                    <a:pt x="2602" y="370"/>
                    <a:pt x="2674" y="276"/>
                    <a:pt x="2747" y="184"/>
                  </a:cubicBezTo>
                  <a:cubicBezTo>
                    <a:pt x="1838" y="31"/>
                    <a:pt x="916" y="0"/>
                    <a:pt x="0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 rot="5400000" flipH="1">
              <a:off x="4795327" y="3722523"/>
              <a:ext cx="1655401" cy="751955"/>
            </a:xfrm>
            <a:custGeom>
              <a:avLst/>
              <a:gdLst>
                <a:gd name="T0" fmla="*/ 1865 w 2065"/>
                <a:gd name="T1" fmla="*/ 381 h 395"/>
                <a:gd name="T2" fmla="*/ 2065 w 2065"/>
                <a:gd name="T3" fmla="*/ 84 h 395"/>
                <a:gd name="T4" fmla="*/ 0 w 2065"/>
                <a:gd name="T5" fmla="*/ 67 h 395"/>
                <a:gd name="T6" fmla="*/ 205 w 2065"/>
                <a:gd name="T7" fmla="*/ 395 h 395"/>
                <a:gd name="T8" fmla="*/ 1865 w 2065"/>
                <a:gd name="T9" fmla="*/ 38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5" h="395">
                  <a:moveTo>
                    <a:pt x="1865" y="381"/>
                  </a:moveTo>
                  <a:cubicBezTo>
                    <a:pt x="1930" y="281"/>
                    <a:pt x="1997" y="182"/>
                    <a:pt x="2065" y="84"/>
                  </a:cubicBezTo>
                  <a:cubicBezTo>
                    <a:pt x="1378" y="6"/>
                    <a:pt x="688" y="0"/>
                    <a:pt x="0" y="67"/>
                  </a:cubicBezTo>
                  <a:cubicBezTo>
                    <a:pt x="69" y="175"/>
                    <a:pt x="138" y="285"/>
                    <a:pt x="205" y="395"/>
                  </a:cubicBezTo>
                  <a:cubicBezTo>
                    <a:pt x="757" y="342"/>
                    <a:pt x="1312" y="337"/>
                    <a:pt x="1865" y="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5400000" flipH="1">
              <a:off x="3297094" y="3744539"/>
              <a:ext cx="688060" cy="699226"/>
            </a:xfrm>
            <a:custGeom>
              <a:avLst/>
              <a:gdLst>
                <a:gd name="T0" fmla="*/ 0 w 858"/>
                <a:gd name="T1" fmla="*/ 41 h 367"/>
                <a:gd name="T2" fmla="*/ 171 w 858"/>
                <a:gd name="T3" fmla="*/ 367 h 367"/>
                <a:gd name="T4" fmla="*/ 689 w 858"/>
                <a:gd name="T5" fmla="*/ 331 h 367"/>
                <a:gd name="T6" fmla="*/ 858 w 858"/>
                <a:gd name="T7" fmla="*/ 0 h 367"/>
                <a:gd name="T8" fmla="*/ 0 w 858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367">
                  <a:moveTo>
                    <a:pt x="0" y="41"/>
                  </a:moveTo>
                  <a:cubicBezTo>
                    <a:pt x="58" y="149"/>
                    <a:pt x="115" y="258"/>
                    <a:pt x="171" y="367"/>
                  </a:cubicBezTo>
                  <a:cubicBezTo>
                    <a:pt x="343" y="350"/>
                    <a:pt x="516" y="338"/>
                    <a:pt x="689" y="331"/>
                  </a:cubicBezTo>
                  <a:cubicBezTo>
                    <a:pt x="744" y="219"/>
                    <a:pt x="800" y="109"/>
                    <a:pt x="858" y="0"/>
                  </a:cubicBezTo>
                  <a:cubicBezTo>
                    <a:pt x="572" y="0"/>
                    <a:pt x="285" y="14"/>
                    <a:pt x="0" y="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rot="5400000" flipH="1">
              <a:off x="4054878" y="3735672"/>
              <a:ext cx="1150954" cy="719859"/>
            </a:xfrm>
            <a:custGeom>
              <a:avLst/>
              <a:gdLst>
                <a:gd name="T0" fmla="*/ 1252 w 1436"/>
                <a:gd name="T1" fmla="*/ 340 h 379"/>
                <a:gd name="T2" fmla="*/ 1436 w 1436"/>
                <a:gd name="T3" fmla="*/ 28 h 379"/>
                <a:gd name="T4" fmla="*/ 0 w 1436"/>
                <a:gd name="T5" fmla="*/ 54 h 379"/>
                <a:gd name="T6" fmla="*/ 187 w 1436"/>
                <a:gd name="T7" fmla="*/ 379 h 379"/>
                <a:gd name="T8" fmla="*/ 1252 w 1436"/>
                <a:gd name="T9" fmla="*/ 34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379">
                  <a:moveTo>
                    <a:pt x="1252" y="340"/>
                  </a:moveTo>
                  <a:cubicBezTo>
                    <a:pt x="1311" y="235"/>
                    <a:pt x="1373" y="131"/>
                    <a:pt x="1436" y="28"/>
                  </a:cubicBezTo>
                  <a:cubicBezTo>
                    <a:pt x="957" y="0"/>
                    <a:pt x="478" y="9"/>
                    <a:pt x="0" y="54"/>
                  </a:cubicBezTo>
                  <a:cubicBezTo>
                    <a:pt x="64" y="162"/>
                    <a:pt x="126" y="270"/>
                    <a:pt x="187" y="379"/>
                  </a:cubicBezTo>
                  <a:cubicBezTo>
                    <a:pt x="541" y="345"/>
                    <a:pt x="896" y="332"/>
                    <a:pt x="1252" y="3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 rot="5400000" flipH="1">
              <a:off x="6150362" y="3555480"/>
              <a:ext cx="2789926" cy="1107299"/>
            </a:xfrm>
            <a:custGeom>
              <a:avLst/>
              <a:gdLst>
                <a:gd name="T0" fmla="*/ 3252 w 3481"/>
                <a:gd name="T1" fmla="*/ 582 h 582"/>
                <a:gd name="T2" fmla="*/ 3481 w 3481"/>
                <a:gd name="T3" fmla="*/ 319 h 582"/>
                <a:gd name="T4" fmla="*/ 0 w 3481"/>
                <a:gd name="T5" fmla="*/ 127 h 582"/>
                <a:gd name="T6" fmla="*/ 240 w 3481"/>
                <a:gd name="T7" fmla="*/ 458 h 582"/>
                <a:gd name="T8" fmla="*/ 3252 w 3481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1" h="582">
                  <a:moveTo>
                    <a:pt x="3252" y="582"/>
                  </a:moveTo>
                  <a:cubicBezTo>
                    <a:pt x="3327" y="493"/>
                    <a:pt x="3403" y="405"/>
                    <a:pt x="3481" y="319"/>
                  </a:cubicBezTo>
                  <a:cubicBezTo>
                    <a:pt x="2337" y="64"/>
                    <a:pt x="1163" y="0"/>
                    <a:pt x="0" y="127"/>
                  </a:cubicBezTo>
                  <a:cubicBezTo>
                    <a:pt x="81" y="237"/>
                    <a:pt x="161" y="347"/>
                    <a:pt x="240" y="458"/>
                  </a:cubicBezTo>
                  <a:cubicBezTo>
                    <a:pt x="1245" y="353"/>
                    <a:pt x="2257" y="394"/>
                    <a:pt x="3252" y="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4770" tIns="97385" rIns="194770" bIns="97385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9634" y="3652631"/>
            <a:ext cx="2677605" cy="2677780"/>
            <a:chOff x="1242874" y="3815875"/>
            <a:chExt cx="4339771" cy="3085770"/>
          </a:xfrm>
        </p:grpSpPr>
        <p:sp>
          <p:nvSpPr>
            <p:cNvPr id="78" name="Rectangle 77"/>
            <p:cNvSpPr/>
            <p:nvPr/>
          </p:nvSpPr>
          <p:spPr>
            <a:xfrm>
              <a:off x="1242874" y="3893116"/>
              <a:ext cx="4339771" cy="2844932"/>
            </a:xfrm>
            <a:prstGeom prst="roundRect">
              <a:avLst>
                <a:gd name="adj" fmla="val 571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4241" y="3815875"/>
              <a:ext cx="3870253" cy="3085770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new corporate culture and how it affects Society 5.0?</a:t>
              </a:r>
              <a:endParaRPr lang="en-S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2027" y="709475"/>
            <a:ext cx="11609973" cy="2070403"/>
            <a:chOff x="2036765" y="276587"/>
            <a:chExt cx="21504531" cy="1519114"/>
          </a:xfrm>
        </p:grpSpPr>
        <p:sp>
          <p:nvSpPr>
            <p:cNvPr id="115" name="TextBox 114"/>
            <p:cNvSpPr txBox="1"/>
            <p:nvPr/>
          </p:nvSpPr>
          <p:spPr>
            <a:xfrm>
              <a:off x="2036765" y="276587"/>
              <a:ext cx="21504531" cy="1513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Society 5.0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refers to a modern society which effectively uses technology, robotics, computers, </a:t>
              </a:r>
            </a:p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and communications systems, with the aim of improving the world in which we live.</a:t>
              </a:r>
            </a:p>
            <a:p>
              <a:r>
                <a:rPr lang="en-US" sz="2400" dirty="0">
                  <a:latin typeface="Open Sans" panose="020B0606030504020204"/>
                </a:rPr>
                <a:t>A human-centered </a:t>
              </a:r>
              <a:r>
                <a:rPr lang="en-US" sz="2400" b="1" dirty="0">
                  <a:latin typeface="Open Sans" panose="020B0606030504020204"/>
                </a:rPr>
                <a:t>society</a:t>
              </a:r>
              <a:r>
                <a:rPr lang="en-US" sz="2400" dirty="0">
                  <a:latin typeface="Open Sans" panose="020B0606030504020204"/>
                </a:rPr>
                <a:t> that balances economic advancement with the resolution of </a:t>
              </a:r>
            </a:p>
            <a:p>
              <a:r>
                <a:rPr lang="en-US" sz="2400" dirty="0">
                  <a:latin typeface="Open Sans" panose="020B0606030504020204"/>
                </a:rPr>
                <a:t>social problems by a system that highly integrates cyberspace and physical space."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  <a:ea typeface="Open Sans Extrabold" charset="0"/>
                <a:cs typeface="Open Sans Extrabold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339540" y="1625287"/>
              <a:ext cx="4485590" cy="170414"/>
              <a:chOff x="-7119263" y="2075782"/>
              <a:chExt cx="16366739" cy="350990"/>
            </a:xfrm>
          </p:grpSpPr>
          <p:sp>
            <p:nvSpPr>
              <p:cNvPr id="117" name="Rounded Rectangle 116"/>
              <p:cNvSpPr/>
              <p:nvPr/>
            </p:nvSpPr>
            <p:spPr>
              <a:xfrm flipV="1">
                <a:off x="-7119263" y="2267988"/>
                <a:ext cx="14222844" cy="10307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 flipH="1">
                <a:off x="8938491" y="2183454"/>
                <a:ext cx="308985" cy="187604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8326859" y="2075782"/>
                <a:ext cx="308986" cy="35099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123" name="กลุ่ม 241"/>
          <p:cNvGrpSpPr/>
          <p:nvPr/>
        </p:nvGrpSpPr>
        <p:grpSpPr>
          <a:xfrm>
            <a:off x="8613907" y="3943652"/>
            <a:ext cx="331638" cy="293594"/>
            <a:chOff x="8022698" y="10553700"/>
            <a:chExt cx="733425" cy="649288"/>
          </a:xfrm>
          <a:solidFill>
            <a:schemeClr val="accent4"/>
          </a:solidFill>
        </p:grpSpPr>
        <p:sp>
          <p:nvSpPr>
            <p:cNvPr id="144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27" name="Freeform 11"/>
          <p:cNvSpPr>
            <a:spLocks noEditPoints="1"/>
          </p:cNvSpPr>
          <p:nvPr/>
        </p:nvSpPr>
        <p:spPr bwMode="auto">
          <a:xfrm>
            <a:off x="8466885" y="2757157"/>
            <a:ext cx="294044" cy="364438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28" name="Freeform 207"/>
          <p:cNvSpPr>
            <a:spLocks noEditPoints="1"/>
          </p:cNvSpPr>
          <p:nvPr/>
        </p:nvSpPr>
        <p:spPr bwMode="auto">
          <a:xfrm>
            <a:off x="8579196" y="5741894"/>
            <a:ext cx="363466" cy="357876"/>
          </a:xfrm>
          <a:custGeom>
            <a:avLst/>
            <a:gdLst>
              <a:gd name="T0" fmla="*/ 63 w 65"/>
              <a:gd name="T1" fmla="*/ 0 h 64"/>
              <a:gd name="T2" fmla="*/ 63 w 65"/>
              <a:gd name="T3" fmla="*/ 0 h 64"/>
              <a:gd name="T4" fmla="*/ 2 w 65"/>
              <a:gd name="T5" fmla="*/ 0 h 64"/>
              <a:gd name="T6" fmla="*/ 0 w 65"/>
              <a:gd name="T7" fmla="*/ 1 h 64"/>
              <a:gd name="T8" fmla="*/ 2 w 65"/>
              <a:gd name="T9" fmla="*/ 3 h 64"/>
              <a:gd name="T10" fmla="*/ 2 w 65"/>
              <a:gd name="T11" fmla="*/ 3 h 64"/>
              <a:gd name="T12" fmla="*/ 14 w 65"/>
              <a:gd name="T13" fmla="*/ 3 h 64"/>
              <a:gd name="T14" fmla="*/ 14 w 65"/>
              <a:gd name="T15" fmla="*/ 62 h 64"/>
              <a:gd name="T16" fmla="*/ 15 w 65"/>
              <a:gd name="T17" fmla="*/ 64 h 64"/>
              <a:gd name="T18" fmla="*/ 17 w 65"/>
              <a:gd name="T19" fmla="*/ 64 h 64"/>
              <a:gd name="T20" fmla="*/ 33 w 65"/>
              <a:gd name="T21" fmla="*/ 48 h 64"/>
              <a:gd name="T22" fmla="*/ 50 w 65"/>
              <a:gd name="T23" fmla="*/ 64 h 64"/>
              <a:gd name="T24" fmla="*/ 51 w 65"/>
              <a:gd name="T25" fmla="*/ 64 h 64"/>
              <a:gd name="T26" fmla="*/ 52 w 65"/>
              <a:gd name="T27" fmla="*/ 64 h 64"/>
              <a:gd name="T28" fmla="*/ 53 w 65"/>
              <a:gd name="T29" fmla="*/ 62 h 64"/>
              <a:gd name="T30" fmla="*/ 53 w 65"/>
              <a:gd name="T31" fmla="*/ 3 h 64"/>
              <a:gd name="T32" fmla="*/ 63 w 65"/>
              <a:gd name="T33" fmla="*/ 3 h 64"/>
              <a:gd name="T34" fmla="*/ 65 w 65"/>
              <a:gd name="T35" fmla="*/ 1 h 64"/>
              <a:gd name="T36" fmla="*/ 63 w 65"/>
              <a:gd name="T37" fmla="*/ 0 h 64"/>
              <a:gd name="T38" fmla="*/ 49 w 65"/>
              <a:gd name="T39" fmla="*/ 59 h 64"/>
              <a:gd name="T40" fmla="*/ 35 w 65"/>
              <a:gd name="T41" fmla="*/ 44 h 64"/>
              <a:gd name="T42" fmla="*/ 33 w 65"/>
              <a:gd name="T43" fmla="*/ 44 h 64"/>
              <a:gd name="T44" fmla="*/ 32 w 65"/>
              <a:gd name="T45" fmla="*/ 44 h 64"/>
              <a:gd name="T46" fmla="*/ 18 w 65"/>
              <a:gd name="T47" fmla="*/ 59 h 64"/>
              <a:gd name="T48" fmla="*/ 18 w 65"/>
              <a:gd name="T49" fmla="*/ 4 h 64"/>
              <a:gd name="T50" fmla="*/ 32 w 65"/>
              <a:gd name="T51" fmla="*/ 4 h 64"/>
              <a:gd name="T52" fmla="*/ 32 w 65"/>
              <a:gd name="T53" fmla="*/ 31 h 64"/>
              <a:gd name="T54" fmla="*/ 33 w 65"/>
              <a:gd name="T55" fmla="*/ 32 h 64"/>
              <a:gd name="T56" fmla="*/ 35 w 65"/>
              <a:gd name="T57" fmla="*/ 31 h 64"/>
              <a:gd name="T58" fmla="*/ 35 w 65"/>
              <a:gd name="T59" fmla="*/ 4 h 64"/>
              <a:gd name="T60" fmla="*/ 49 w 65"/>
              <a:gd name="T61" fmla="*/ 4 h 64"/>
              <a:gd name="T62" fmla="*/ 49 w 65"/>
              <a:gd name="T6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" h="64"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3"/>
                  <a:pt x="15" y="64"/>
                  <a:pt x="15" y="64"/>
                </a:cubicBezTo>
                <a:cubicBezTo>
                  <a:pt x="16" y="64"/>
                  <a:pt x="17" y="64"/>
                  <a:pt x="17" y="64"/>
                </a:cubicBezTo>
                <a:cubicBezTo>
                  <a:pt x="33" y="48"/>
                  <a:pt x="33" y="48"/>
                  <a:pt x="33" y="48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1" y="64"/>
                  <a:pt x="51" y="64"/>
                </a:cubicBezTo>
                <a:cubicBezTo>
                  <a:pt x="51" y="64"/>
                  <a:pt x="52" y="64"/>
                  <a:pt x="52" y="64"/>
                </a:cubicBezTo>
                <a:cubicBezTo>
                  <a:pt x="52" y="64"/>
                  <a:pt x="53" y="63"/>
                  <a:pt x="53" y="62"/>
                </a:cubicBezTo>
                <a:cubicBezTo>
                  <a:pt x="53" y="3"/>
                  <a:pt x="53" y="3"/>
                  <a:pt x="53" y="3"/>
                </a:cubicBezTo>
                <a:cubicBezTo>
                  <a:pt x="63" y="3"/>
                  <a:pt x="63" y="3"/>
                  <a:pt x="63" y="3"/>
                </a:cubicBezTo>
                <a:cubicBezTo>
                  <a:pt x="64" y="3"/>
                  <a:pt x="65" y="2"/>
                  <a:pt x="65" y="1"/>
                </a:cubicBezTo>
                <a:cubicBezTo>
                  <a:pt x="65" y="0"/>
                  <a:pt x="64" y="0"/>
                  <a:pt x="63" y="0"/>
                </a:cubicBezTo>
                <a:close/>
                <a:moveTo>
                  <a:pt x="49" y="59"/>
                </a:moveTo>
                <a:cubicBezTo>
                  <a:pt x="35" y="44"/>
                  <a:pt x="35" y="44"/>
                  <a:pt x="35" y="44"/>
                </a:cubicBezTo>
                <a:cubicBezTo>
                  <a:pt x="34" y="44"/>
                  <a:pt x="34" y="44"/>
                  <a:pt x="33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4"/>
                  <a:pt x="18" y="4"/>
                  <a:pt x="18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2"/>
                  <a:pt x="33" y="32"/>
                </a:cubicBezTo>
                <a:cubicBezTo>
                  <a:pt x="35" y="32"/>
                  <a:pt x="35" y="32"/>
                  <a:pt x="35" y="31"/>
                </a:cubicBezTo>
                <a:cubicBezTo>
                  <a:pt x="35" y="4"/>
                  <a:pt x="35" y="4"/>
                  <a:pt x="35" y="4"/>
                </a:cubicBezTo>
                <a:cubicBezTo>
                  <a:pt x="49" y="4"/>
                  <a:pt x="49" y="4"/>
                  <a:pt x="49" y="4"/>
                </a:cubicBezTo>
                <a:lnTo>
                  <a:pt x="49" y="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8992637" y="2422352"/>
            <a:ext cx="2996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knowledge, new set of skills, m methods of doing work,  leverage on technology, human and machine must collaborate, game changer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9009311" y="3785798"/>
            <a:ext cx="2996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Agile/responsive to the environment, investment on new tech, empowering HR; Robotics, AI,  &amp; ecommerce adoption, system monitoring, ease complex decision making, flexible structure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9CD5F4-F49D-D34C-80F1-71983FBC0F58}"/>
              </a:ext>
            </a:extLst>
          </p:cNvPr>
          <p:cNvSpPr txBox="1"/>
          <p:nvPr/>
        </p:nvSpPr>
        <p:spPr>
          <a:xfrm>
            <a:off x="8971187" y="5539419"/>
            <a:ext cx="299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 smart society, human empowerment, allow for game changers, gig economy.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41BCF-6959-4F5B-87F6-9345A358929B}"/>
              </a:ext>
            </a:extLst>
          </p:cNvPr>
          <p:cNvSpPr txBox="1"/>
          <p:nvPr/>
        </p:nvSpPr>
        <p:spPr>
          <a:xfrm>
            <a:off x="589117" y="257175"/>
            <a:ext cx="2058833" cy="461665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DEFINITION</a:t>
            </a:r>
          </a:p>
        </p:txBody>
      </p:sp>
      <p:grpSp>
        <p:nvGrpSpPr>
          <p:cNvPr id="35" name="Group 38"/>
          <p:cNvGrpSpPr>
            <a:grpSpLocks noChangeAspect="1"/>
          </p:cNvGrpSpPr>
          <p:nvPr/>
        </p:nvGrpSpPr>
        <p:grpSpPr bwMode="auto">
          <a:xfrm>
            <a:off x="10151160" y="82636"/>
            <a:ext cx="2014466" cy="603556"/>
            <a:chOff x="0" y="1298"/>
            <a:chExt cx="5762" cy="1724"/>
          </a:xfrm>
        </p:grpSpPr>
        <p:sp>
          <p:nvSpPr>
            <p:cNvPr id="38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98"/>
              <a:ext cx="57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733" y="1488"/>
              <a:ext cx="4029" cy="699"/>
            </a:xfrm>
            <a:prstGeom prst="rect">
              <a:avLst/>
            </a:pr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881" y="1632"/>
              <a:ext cx="403" cy="387"/>
            </a:xfrm>
            <a:custGeom>
              <a:avLst/>
              <a:gdLst>
                <a:gd name="T0" fmla="*/ 2147483647 w 198"/>
                <a:gd name="T1" fmla="*/ 2147483647 h 190"/>
                <a:gd name="T2" fmla="*/ 2147483647 w 198"/>
                <a:gd name="T3" fmla="*/ 2147483647 h 190"/>
                <a:gd name="T4" fmla="*/ 2147483647 w 198"/>
                <a:gd name="T5" fmla="*/ 2147483647 h 190"/>
                <a:gd name="T6" fmla="*/ 2147483647 w 198"/>
                <a:gd name="T7" fmla="*/ 2147483647 h 190"/>
                <a:gd name="T8" fmla="*/ 2147483647 w 198"/>
                <a:gd name="T9" fmla="*/ 0 h 190"/>
                <a:gd name="T10" fmla="*/ 2147483647 w 198"/>
                <a:gd name="T11" fmla="*/ 2147483647 h 190"/>
                <a:gd name="T12" fmla="*/ 2147483647 w 198"/>
                <a:gd name="T13" fmla="*/ 0 h 190"/>
                <a:gd name="T14" fmla="*/ 2147483647 w 198"/>
                <a:gd name="T15" fmla="*/ 2147483647 h 190"/>
                <a:gd name="T16" fmla="*/ 2147483647 w 198"/>
                <a:gd name="T17" fmla="*/ 2147483647 h 190"/>
                <a:gd name="T18" fmla="*/ 2147483647 w 198"/>
                <a:gd name="T19" fmla="*/ 2147483647 h 190"/>
                <a:gd name="T20" fmla="*/ 2147483647 w 198"/>
                <a:gd name="T21" fmla="*/ 2147483647 h 190"/>
                <a:gd name="T22" fmla="*/ 2147483647 w 198"/>
                <a:gd name="T23" fmla="*/ 2147483647 h 190"/>
                <a:gd name="T24" fmla="*/ 2147483647 w 198"/>
                <a:gd name="T25" fmla="*/ 2147483647 h 190"/>
                <a:gd name="T26" fmla="*/ 2147483647 w 198"/>
                <a:gd name="T27" fmla="*/ 2147483647 h 190"/>
                <a:gd name="T28" fmla="*/ 2147483647 w 198"/>
                <a:gd name="T29" fmla="*/ 2147483647 h 190"/>
                <a:gd name="T30" fmla="*/ 2147483647 w 198"/>
                <a:gd name="T31" fmla="*/ 2147483647 h 190"/>
                <a:gd name="T32" fmla="*/ 2147483647 w 198"/>
                <a:gd name="T33" fmla="*/ 2147483647 h 190"/>
                <a:gd name="T34" fmla="*/ 2147483647 w 198"/>
                <a:gd name="T35" fmla="*/ 2147483647 h 190"/>
                <a:gd name="T36" fmla="*/ 2147483647 w 198"/>
                <a:gd name="T37" fmla="*/ 2147483647 h 190"/>
                <a:gd name="T38" fmla="*/ 2147483647 w 198"/>
                <a:gd name="T39" fmla="*/ 0 h 190"/>
                <a:gd name="T40" fmla="*/ 2147483647 w 198"/>
                <a:gd name="T41" fmla="*/ 2147483647 h 190"/>
                <a:gd name="T42" fmla="*/ 2147483647 w 198"/>
                <a:gd name="T43" fmla="*/ 0 h 190"/>
                <a:gd name="T44" fmla="*/ 2147483647 w 198"/>
                <a:gd name="T45" fmla="*/ 2147483647 h 190"/>
                <a:gd name="T46" fmla="*/ 2147483647 w 198"/>
                <a:gd name="T47" fmla="*/ 2147483647 h 190"/>
                <a:gd name="T48" fmla="*/ 2147483647 w 198"/>
                <a:gd name="T49" fmla="*/ 2147483647 h 190"/>
                <a:gd name="T50" fmla="*/ 2147483647 w 198"/>
                <a:gd name="T51" fmla="*/ 2147483647 h 190"/>
                <a:gd name="T52" fmla="*/ 2147483647 w 198"/>
                <a:gd name="T53" fmla="*/ 2147483647 h 190"/>
                <a:gd name="T54" fmla="*/ 2147483647 w 198"/>
                <a:gd name="T55" fmla="*/ 2147483647 h 190"/>
                <a:gd name="T56" fmla="*/ 2147483647 w 198"/>
                <a:gd name="T57" fmla="*/ 214748364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" h="190">
                  <a:moveTo>
                    <a:pt x="160" y="71"/>
                  </a:moveTo>
                  <a:cubicBezTo>
                    <a:pt x="160" y="54"/>
                    <a:pt x="160" y="22"/>
                    <a:pt x="155" y="14"/>
                  </a:cubicBezTo>
                  <a:cubicBezTo>
                    <a:pt x="153" y="10"/>
                    <a:pt x="148" y="8"/>
                    <a:pt x="141" y="8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5"/>
                    <a:pt x="133" y="2"/>
                    <a:pt x="135" y="0"/>
                  </a:cubicBezTo>
                  <a:cubicBezTo>
                    <a:pt x="145" y="1"/>
                    <a:pt x="156" y="1"/>
                    <a:pt x="167" y="1"/>
                  </a:cubicBezTo>
                  <a:cubicBezTo>
                    <a:pt x="178" y="1"/>
                    <a:pt x="186" y="1"/>
                    <a:pt x="196" y="0"/>
                  </a:cubicBezTo>
                  <a:cubicBezTo>
                    <a:pt x="198" y="2"/>
                    <a:pt x="198" y="5"/>
                    <a:pt x="196" y="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3" y="8"/>
                    <a:pt x="177" y="11"/>
                    <a:pt x="176" y="14"/>
                  </a:cubicBezTo>
                  <a:cubicBezTo>
                    <a:pt x="172" y="24"/>
                    <a:pt x="172" y="56"/>
                    <a:pt x="172" y="7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27"/>
                    <a:pt x="168" y="153"/>
                    <a:pt x="152" y="170"/>
                  </a:cubicBezTo>
                  <a:cubicBezTo>
                    <a:pt x="140" y="183"/>
                    <a:pt x="120" y="190"/>
                    <a:pt x="99" y="190"/>
                  </a:cubicBezTo>
                  <a:cubicBezTo>
                    <a:pt x="80" y="190"/>
                    <a:pt x="60" y="186"/>
                    <a:pt x="47" y="175"/>
                  </a:cubicBezTo>
                  <a:cubicBezTo>
                    <a:pt x="32" y="162"/>
                    <a:pt x="25" y="142"/>
                    <a:pt x="25" y="10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14"/>
                    <a:pt x="24" y="9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1"/>
                    <a:pt x="2" y="0"/>
                  </a:cubicBezTo>
                  <a:cubicBezTo>
                    <a:pt x="16" y="1"/>
                    <a:pt x="25" y="1"/>
                    <a:pt x="36" y="1"/>
                  </a:cubicBezTo>
                  <a:cubicBezTo>
                    <a:pt x="48" y="1"/>
                    <a:pt x="57" y="1"/>
                    <a:pt x="71" y="0"/>
                  </a:cubicBezTo>
                  <a:cubicBezTo>
                    <a:pt x="72" y="1"/>
                    <a:pt x="73" y="6"/>
                    <a:pt x="71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48" y="9"/>
                    <a:pt x="48" y="14"/>
                    <a:pt x="48" y="4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48"/>
                    <a:pt x="62" y="178"/>
                    <a:pt x="105" y="178"/>
                  </a:cubicBezTo>
                  <a:cubicBezTo>
                    <a:pt x="145" y="178"/>
                    <a:pt x="160" y="146"/>
                    <a:pt x="160" y="103"/>
                  </a:cubicBezTo>
                  <a:cubicBezTo>
                    <a:pt x="160" y="71"/>
                    <a:pt x="160" y="71"/>
                    <a:pt x="16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259" y="1771"/>
              <a:ext cx="271" cy="240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0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19" y="37"/>
                  </a:moveTo>
                  <a:cubicBezTo>
                    <a:pt x="19" y="27"/>
                    <a:pt x="19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1" y="4"/>
                    <a:pt x="37" y="0"/>
                  </a:cubicBezTo>
                  <a:cubicBezTo>
                    <a:pt x="38" y="0"/>
                    <a:pt x="39" y="0"/>
                    <a:pt x="40" y="2"/>
                  </a:cubicBezTo>
                  <a:cubicBezTo>
                    <a:pt x="39" y="8"/>
                    <a:pt x="39" y="12"/>
                    <a:pt x="39" y="15"/>
                  </a:cubicBezTo>
                  <a:cubicBezTo>
                    <a:pt x="39" y="16"/>
                    <a:pt x="40" y="18"/>
                    <a:pt x="42" y="18"/>
                  </a:cubicBezTo>
                  <a:cubicBezTo>
                    <a:pt x="54" y="11"/>
                    <a:pt x="67" y="4"/>
                    <a:pt x="81" y="4"/>
                  </a:cubicBezTo>
                  <a:cubicBezTo>
                    <a:pt x="105" y="4"/>
                    <a:pt x="114" y="20"/>
                    <a:pt x="114" y="38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106"/>
                    <a:pt x="115" y="109"/>
                    <a:pt x="125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3"/>
                    <a:pt x="132" y="118"/>
                    <a:pt x="130" y="118"/>
                  </a:cubicBezTo>
                  <a:cubicBezTo>
                    <a:pt x="122" y="118"/>
                    <a:pt x="114" y="118"/>
                    <a:pt x="104" y="118"/>
                  </a:cubicBezTo>
                  <a:cubicBezTo>
                    <a:pt x="94" y="118"/>
                    <a:pt x="86" y="118"/>
                    <a:pt x="78" y="118"/>
                  </a:cubicBezTo>
                  <a:cubicBezTo>
                    <a:pt x="76" y="118"/>
                    <a:pt x="76" y="113"/>
                    <a:pt x="77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3" y="109"/>
                    <a:pt x="93" y="106"/>
                    <a:pt x="93" y="86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9"/>
                    <a:pt x="86" y="17"/>
                    <a:pt x="67" y="17"/>
                  </a:cubicBezTo>
                  <a:cubicBezTo>
                    <a:pt x="57" y="17"/>
                    <a:pt x="47" y="22"/>
                    <a:pt x="43" y="27"/>
                  </a:cubicBezTo>
                  <a:cubicBezTo>
                    <a:pt x="40" y="32"/>
                    <a:pt x="39" y="35"/>
                    <a:pt x="39" y="44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09"/>
                    <a:pt x="5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7" y="113"/>
                    <a:pt x="56" y="118"/>
                    <a:pt x="54" y="118"/>
                  </a:cubicBezTo>
                  <a:cubicBezTo>
                    <a:pt x="47" y="118"/>
                    <a:pt x="39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9" y="106"/>
                    <a:pt x="19" y="86"/>
                  </a:cubicBezTo>
                  <a:cubicBezTo>
                    <a:pt x="19" y="37"/>
                    <a:pt x="19" y="37"/>
                    <a:pt x="1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32" y="1634"/>
              <a:ext cx="117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2" y="14"/>
                  </a:moveTo>
                  <a:cubicBezTo>
                    <a:pt x="42" y="24"/>
                    <a:pt x="35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8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1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631" y="1785"/>
              <a:ext cx="256" cy="234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0 h 115"/>
                <a:gd name="T8" fmla="*/ 2147483647 w 126"/>
                <a:gd name="T9" fmla="*/ 2147483647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0 h 115"/>
                <a:gd name="T34" fmla="*/ 2147483647 w 126"/>
                <a:gd name="T35" fmla="*/ 2147483647 h 115"/>
                <a:gd name="T36" fmla="*/ 2147483647 w 126"/>
                <a:gd name="T37" fmla="*/ 0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115">
                  <a:moveTo>
                    <a:pt x="24" y="28"/>
                  </a:moveTo>
                  <a:cubicBezTo>
                    <a:pt x="20" y="18"/>
                    <a:pt x="18" y="9"/>
                    <a:pt x="8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10" y="0"/>
                    <a:pt x="20" y="1"/>
                    <a:pt x="29" y="1"/>
                  </a:cubicBezTo>
                  <a:cubicBezTo>
                    <a:pt x="37" y="1"/>
                    <a:pt x="42" y="0"/>
                    <a:pt x="52" y="0"/>
                  </a:cubicBezTo>
                  <a:cubicBezTo>
                    <a:pt x="54" y="1"/>
                    <a:pt x="54" y="5"/>
                    <a:pt x="5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9"/>
                    <a:pt x="40" y="10"/>
                    <a:pt x="43" y="18"/>
                  </a:cubicBezTo>
                  <a:cubicBezTo>
                    <a:pt x="49" y="38"/>
                    <a:pt x="57" y="57"/>
                    <a:pt x="63" y="72"/>
                  </a:cubicBezTo>
                  <a:cubicBezTo>
                    <a:pt x="66" y="77"/>
                    <a:pt x="67" y="80"/>
                    <a:pt x="68" y="81"/>
                  </a:cubicBezTo>
                  <a:cubicBezTo>
                    <a:pt x="69" y="80"/>
                    <a:pt x="71" y="76"/>
                    <a:pt x="73" y="70"/>
                  </a:cubicBezTo>
                  <a:cubicBezTo>
                    <a:pt x="77" y="61"/>
                    <a:pt x="86" y="36"/>
                    <a:pt x="89" y="29"/>
                  </a:cubicBezTo>
                  <a:cubicBezTo>
                    <a:pt x="93" y="19"/>
                    <a:pt x="94" y="13"/>
                    <a:pt x="94" y="12"/>
                  </a:cubicBezTo>
                  <a:cubicBezTo>
                    <a:pt x="94" y="9"/>
                    <a:pt x="93" y="8"/>
                    <a:pt x="89" y="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1" y="1"/>
                    <a:pt x="83" y="0"/>
                  </a:cubicBezTo>
                  <a:cubicBezTo>
                    <a:pt x="92" y="0"/>
                    <a:pt x="99" y="1"/>
                    <a:pt x="104" y="1"/>
                  </a:cubicBezTo>
                  <a:cubicBezTo>
                    <a:pt x="111" y="1"/>
                    <a:pt x="116" y="0"/>
                    <a:pt x="124" y="0"/>
                  </a:cubicBezTo>
                  <a:cubicBezTo>
                    <a:pt x="126" y="1"/>
                    <a:pt x="126" y="5"/>
                    <a:pt x="124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9"/>
                    <a:pt x="108" y="16"/>
                    <a:pt x="100" y="32"/>
                  </a:cubicBezTo>
                  <a:cubicBezTo>
                    <a:pt x="96" y="39"/>
                    <a:pt x="79" y="80"/>
                    <a:pt x="74" y="91"/>
                  </a:cubicBezTo>
                  <a:cubicBezTo>
                    <a:pt x="71" y="98"/>
                    <a:pt x="68" y="104"/>
                    <a:pt x="65" y="114"/>
                  </a:cubicBezTo>
                  <a:cubicBezTo>
                    <a:pt x="64" y="115"/>
                    <a:pt x="63" y="115"/>
                    <a:pt x="62" y="115"/>
                  </a:cubicBezTo>
                  <a:cubicBezTo>
                    <a:pt x="61" y="115"/>
                    <a:pt x="59" y="115"/>
                    <a:pt x="58" y="114"/>
                  </a:cubicBezTo>
                  <a:cubicBezTo>
                    <a:pt x="56" y="106"/>
                    <a:pt x="52" y="95"/>
                    <a:pt x="48" y="85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871" y="1779"/>
              <a:ext cx="195" cy="240"/>
            </a:xfrm>
            <a:custGeom>
              <a:avLst/>
              <a:gdLst>
                <a:gd name="T0" fmla="*/ 2147483647 w 96"/>
                <a:gd name="T1" fmla="*/ 2147483647 h 118"/>
                <a:gd name="T2" fmla="*/ 2147483647 w 96"/>
                <a:gd name="T3" fmla="*/ 2147483647 h 118"/>
                <a:gd name="T4" fmla="*/ 2147483647 w 96"/>
                <a:gd name="T5" fmla="*/ 2147483647 h 118"/>
                <a:gd name="T6" fmla="*/ 2147483647 w 96"/>
                <a:gd name="T7" fmla="*/ 0 h 118"/>
                <a:gd name="T8" fmla="*/ 0 w 96"/>
                <a:gd name="T9" fmla="*/ 2147483647 h 118"/>
                <a:gd name="T10" fmla="*/ 2147483647 w 96"/>
                <a:gd name="T11" fmla="*/ 2147483647 h 118"/>
                <a:gd name="T12" fmla="*/ 2147483647 w 96"/>
                <a:gd name="T13" fmla="*/ 2147483647 h 118"/>
                <a:gd name="T14" fmla="*/ 2147483647 w 96"/>
                <a:gd name="T15" fmla="*/ 2147483647 h 118"/>
                <a:gd name="T16" fmla="*/ 2147483647 w 96"/>
                <a:gd name="T17" fmla="*/ 2147483647 h 118"/>
                <a:gd name="T18" fmla="*/ 2147483647 w 96"/>
                <a:gd name="T19" fmla="*/ 2147483647 h 118"/>
                <a:gd name="T20" fmla="*/ 2147483647 w 96"/>
                <a:gd name="T21" fmla="*/ 2147483647 h 118"/>
                <a:gd name="T22" fmla="*/ 2147483647 w 96"/>
                <a:gd name="T23" fmla="*/ 2147483647 h 118"/>
                <a:gd name="T24" fmla="*/ 2147483647 w 96"/>
                <a:gd name="T25" fmla="*/ 2147483647 h 118"/>
                <a:gd name="T26" fmla="*/ 2147483647 w 96"/>
                <a:gd name="T27" fmla="*/ 2147483647 h 118"/>
                <a:gd name="T28" fmla="*/ 2147483647 w 96"/>
                <a:gd name="T29" fmla="*/ 2147483647 h 118"/>
                <a:gd name="T30" fmla="*/ 2147483647 w 96"/>
                <a:gd name="T31" fmla="*/ 2147483647 h 118"/>
                <a:gd name="T32" fmla="*/ 2147483647 w 96"/>
                <a:gd name="T33" fmla="*/ 2147483647 h 118"/>
                <a:gd name="T34" fmla="*/ 2147483647 w 96"/>
                <a:gd name="T35" fmla="*/ 2147483647 h 118"/>
                <a:gd name="T36" fmla="*/ 2147483647 w 96"/>
                <a:gd name="T37" fmla="*/ 2147483647 h 118"/>
                <a:gd name="T38" fmla="*/ 2147483647 w 96"/>
                <a:gd name="T39" fmla="*/ 214748364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18">
                  <a:moveTo>
                    <a:pt x="78" y="42"/>
                  </a:moveTo>
                  <a:cubicBezTo>
                    <a:pt x="90" y="42"/>
                    <a:pt x="94" y="42"/>
                    <a:pt x="94" y="40"/>
                  </a:cubicBezTo>
                  <a:cubicBezTo>
                    <a:pt x="95" y="39"/>
                    <a:pt x="95" y="37"/>
                    <a:pt x="95" y="33"/>
                  </a:cubicBezTo>
                  <a:cubicBezTo>
                    <a:pt x="95" y="16"/>
                    <a:pt x="80" y="0"/>
                    <a:pt x="56" y="0"/>
                  </a:cubicBezTo>
                  <a:cubicBezTo>
                    <a:pt x="22" y="0"/>
                    <a:pt x="0" y="28"/>
                    <a:pt x="0" y="63"/>
                  </a:cubicBezTo>
                  <a:cubicBezTo>
                    <a:pt x="0" y="75"/>
                    <a:pt x="3" y="88"/>
                    <a:pt x="11" y="99"/>
                  </a:cubicBezTo>
                  <a:cubicBezTo>
                    <a:pt x="20" y="110"/>
                    <a:pt x="34" y="118"/>
                    <a:pt x="52" y="118"/>
                  </a:cubicBezTo>
                  <a:cubicBezTo>
                    <a:pt x="66" y="118"/>
                    <a:pt x="87" y="111"/>
                    <a:pt x="96" y="92"/>
                  </a:cubicBezTo>
                  <a:cubicBezTo>
                    <a:pt x="95" y="89"/>
                    <a:pt x="94" y="87"/>
                    <a:pt x="91" y="88"/>
                  </a:cubicBezTo>
                  <a:cubicBezTo>
                    <a:pt x="82" y="99"/>
                    <a:pt x="74" y="102"/>
                    <a:pt x="65" y="102"/>
                  </a:cubicBezTo>
                  <a:cubicBezTo>
                    <a:pt x="35" y="102"/>
                    <a:pt x="19" y="78"/>
                    <a:pt x="19" y="50"/>
                  </a:cubicBezTo>
                  <a:cubicBezTo>
                    <a:pt x="19" y="43"/>
                    <a:pt x="19" y="42"/>
                    <a:pt x="26" y="42"/>
                  </a:cubicBezTo>
                  <a:cubicBezTo>
                    <a:pt x="78" y="42"/>
                    <a:pt x="78" y="42"/>
                    <a:pt x="78" y="42"/>
                  </a:cubicBezTo>
                  <a:moveTo>
                    <a:pt x="24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23"/>
                    <a:pt x="36" y="8"/>
                    <a:pt x="53" y="8"/>
                  </a:cubicBezTo>
                  <a:cubicBezTo>
                    <a:pt x="69" y="8"/>
                    <a:pt x="74" y="18"/>
                    <a:pt x="74" y="26"/>
                  </a:cubicBezTo>
                  <a:cubicBezTo>
                    <a:pt x="74" y="29"/>
                    <a:pt x="73" y="30"/>
                    <a:pt x="73" y="31"/>
                  </a:cubicBezTo>
                  <a:cubicBezTo>
                    <a:pt x="70" y="33"/>
                    <a:pt x="64" y="34"/>
                    <a:pt x="44" y="3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068" y="1771"/>
              <a:ext cx="169" cy="240"/>
            </a:xfrm>
            <a:custGeom>
              <a:avLst/>
              <a:gdLst>
                <a:gd name="T0" fmla="*/ 2147483647 w 83"/>
                <a:gd name="T1" fmla="*/ 2147483647 h 118"/>
                <a:gd name="T2" fmla="*/ 2147483647 w 83"/>
                <a:gd name="T3" fmla="*/ 2147483647 h 118"/>
                <a:gd name="T4" fmla="*/ 2147483647 w 83"/>
                <a:gd name="T5" fmla="*/ 2147483647 h 118"/>
                <a:gd name="T6" fmla="*/ 2147483647 w 83"/>
                <a:gd name="T7" fmla="*/ 2147483647 h 118"/>
                <a:gd name="T8" fmla="*/ 2147483647 w 83"/>
                <a:gd name="T9" fmla="*/ 0 h 118"/>
                <a:gd name="T10" fmla="*/ 2147483647 w 83"/>
                <a:gd name="T11" fmla="*/ 2147483647 h 118"/>
                <a:gd name="T12" fmla="*/ 2147483647 w 83"/>
                <a:gd name="T13" fmla="*/ 2147483647 h 118"/>
                <a:gd name="T14" fmla="*/ 2147483647 w 83"/>
                <a:gd name="T15" fmla="*/ 2147483647 h 118"/>
                <a:gd name="T16" fmla="*/ 2147483647 w 83"/>
                <a:gd name="T17" fmla="*/ 2147483647 h 118"/>
                <a:gd name="T18" fmla="*/ 2147483647 w 83"/>
                <a:gd name="T19" fmla="*/ 2147483647 h 118"/>
                <a:gd name="T20" fmla="*/ 2147483647 w 83"/>
                <a:gd name="T21" fmla="*/ 2147483647 h 118"/>
                <a:gd name="T22" fmla="*/ 2147483647 w 83"/>
                <a:gd name="T23" fmla="*/ 2147483647 h 118"/>
                <a:gd name="T24" fmla="*/ 2147483647 w 83"/>
                <a:gd name="T25" fmla="*/ 2147483647 h 118"/>
                <a:gd name="T26" fmla="*/ 2147483647 w 83"/>
                <a:gd name="T27" fmla="*/ 2147483647 h 118"/>
                <a:gd name="T28" fmla="*/ 2147483647 w 83"/>
                <a:gd name="T29" fmla="*/ 2147483647 h 118"/>
                <a:gd name="T30" fmla="*/ 2147483647 w 83"/>
                <a:gd name="T31" fmla="*/ 2147483647 h 118"/>
                <a:gd name="T32" fmla="*/ 2147483647 w 83"/>
                <a:gd name="T33" fmla="*/ 2147483647 h 118"/>
                <a:gd name="T34" fmla="*/ 2147483647 w 83"/>
                <a:gd name="T35" fmla="*/ 2147483647 h 118"/>
                <a:gd name="T36" fmla="*/ 2147483647 w 83"/>
                <a:gd name="T37" fmla="*/ 2147483647 h 118"/>
                <a:gd name="T38" fmla="*/ 2147483647 w 83"/>
                <a:gd name="T39" fmla="*/ 2147483647 h 118"/>
                <a:gd name="T40" fmla="*/ 2147483647 w 83"/>
                <a:gd name="T41" fmla="*/ 2147483647 h 118"/>
                <a:gd name="T42" fmla="*/ 2147483647 w 83"/>
                <a:gd name="T43" fmla="*/ 2147483647 h 118"/>
                <a:gd name="T44" fmla="*/ 2147483647 w 83"/>
                <a:gd name="T45" fmla="*/ 2147483647 h 118"/>
                <a:gd name="T46" fmla="*/ 2147483647 w 83"/>
                <a:gd name="T47" fmla="*/ 2147483647 h 118"/>
                <a:gd name="T48" fmla="*/ 2147483647 w 83"/>
                <a:gd name="T49" fmla="*/ 2147483647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18">
                  <a:moveTo>
                    <a:pt x="18" y="37"/>
                  </a:moveTo>
                  <a:cubicBezTo>
                    <a:pt x="18" y="27"/>
                    <a:pt x="18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0" y="4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50" y="12"/>
                    <a:pt x="60" y="4"/>
                    <a:pt x="71" y="4"/>
                  </a:cubicBezTo>
                  <a:cubicBezTo>
                    <a:pt x="78" y="4"/>
                    <a:pt x="83" y="8"/>
                    <a:pt x="83" y="15"/>
                  </a:cubicBezTo>
                  <a:cubicBezTo>
                    <a:pt x="83" y="24"/>
                    <a:pt x="76" y="28"/>
                    <a:pt x="71" y="28"/>
                  </a:cubicBezTo>
                  <a:cubicBezTo>
                    <a:pt x="68" y="28"/>
                    <a:pt x="67" y="27"/>
                    <a:pt x="65" y="26"/>
                  </a:cubicBezTo>
                  <a:cubicBezTo>
                    <a:pt x="61" y="23"/>
                    <a:pt x="57" y="21"/>
                    <a:pt x="53" y="21"/>
                  </a:cubicBezTo>
                  <a:cubicBezTo>
                    <a:pt x="48" y="21"/>
                    <a:pt x="45" y="24"/>
                    <a:pt x="43" y="27"/>
                  </a:cubicBezTo>
                  <a:cubicBezTo>
                    <a:pt x="40" y="31"/>
                    <a:pt x="39" y="39"/>
                    <a:pt x="39" y="48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10"/>
                    <a:pt x="5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3"/>
                    <a:pt x="62" y="118"/>
                    <a:pt x="60" y="118"/>
                  </a:cubicBezTo>
                  <a:cubicBezTo>
                    <a:pt x="47" y="118"/>
                    <a:pt x="38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8" y="106"/>
                    <a:pt x="18" y="86"/>
                  </a:cubicBezTo>
                  <a:cubicBezTo>
                    <a:pt x="18" y="37"/>
                    <a:pt x="18" y="37"/>
                    <a:pt x="1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228" y="1779"/>
              <a:ext cx="151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0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0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389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6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509" y="1746"/>
              <a:ext cx="154" cy="273"/>
            </a:xfrm>
            <a:custGeom>
              <a:avLst/>
              <a:gdLst>
                <a:gd name="T0" fmla="*/ 2147483647 w 76"/>
                <a:gd name="T1" fmla="*/ 2147483647 h 134"/>
                <a:gd name="T2" fmla="*/ 2147483647 w 76"/>
                <a:gd name="T3" fmla="*/ 2147483647 h 134"/>
                <a:gd name="T4" fmla="*/ 2147483647 w 76"/>
                <a:gd name="T5" fmla="*/ 2147483647 h 134"/>
                <a:gd name="T6" fmla="*/ 2147483647 w 76"/>
                <a:gd name="T7" fmla="*/ 2147483647 h 134"/>
                <a:gd name="T8" fmla="*/ 2147483647 w 76"/>
                <a:gd name="T9" fmla="*/ 2147483647 h 134"/>
                <a:gd name="T10" fmla="*/ 2147483647 w 76"/>
                <a:gd name="T11" fmla="*/ 2147483647 h 134"/>
                <a:gd name="T12" fmla="*/ 2147483647 w 76"/>
                <a:gd name="T13" fmla="*/ 2147483647 h 134"/>
                <a:gd name="T14" fmla="*/ 2147483647 w 76"/>
                <a:gd name="T15" fmla="*/ 2147483647 h 134"/>
                <a:gd name="T16" fmla="*/ 2147483647 w 76"/>
                <a:gd name="T17" fmla="*/ 2147483647 h 134"/>
                <a:gd name="T18" fmla="*/ 2147483647 w 76"/>
                <a:gd name="T19" fmla="*/ 2147483647 h 134"/>
                <a:gd name="T20" fmla="*/ 2147483647 w 76"/>
                <a:gd name="T21" fmla="*/ 2147483647 h 134"/>
                <a:gd name="T22" fmla="*/ 2147483647 w 76"/>
                <a:gd name="T23" fmla="*/ 2147483647 h 134"/>
                <a:gd name="T24" fmla="*/ 2147483647 w 76"/>
                <a:gd name="T25" fmla="*/ 2147483647 h 134"/>
                <a:gd name="T26" fmla="*/ 2147483647 w 76"/>
                <a:gd name="T27" fmla="*/ 2147483647 h 134"/>
                <a:gd name="T28" fmla="*/ 2147483647 w 76"/>
                <a:gd name="T29" fmla="*/ 0 h 134"/>
                <a:gd name="T30" fmla="*/ 2147483647 w 76"/>
                <a:gd name="T31" fmla="*/ 2147483647 h 134"/>
                <a:gd name="T32" fmla="*/ 2147483647 w 76"/>
                <a:gd name="T33" fmla="*/ 2147483647 h 134"/>
                <a:gd name="T34" fmla="*/ 2147483647 w 76"/>
                <a:gd name="T35" fmla="*/ 2147483647 h 134"/>
                <a:gd name="T36" fmla="*/ 2147483647 w 76"/>
                <a:gd name="T37" fmla="*/ 2147483647 h 134"/>
                <a:gd name="T38" fmla="*/ 2147483647 w 76"/>
                <a:gd name="T39" fmla="*/ 2147483647 h 134"/>
                <a:gd name="T40" fmla="*/ 2147483647 w 76"/>
                <a:gd name="T41" fmla="*/ 2147483647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41" y="31"/>
                  </a:moveTo>
                  <a:cubicBezTo>
                    <a:pt x="36" y="31"/>
                    <a:pt x="36" y="32"/>
                    <a:pt x="36" y="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106"/>
                    <a:pt x="38" y="121"/>
                    <a:pt x="57" y="121"/>
                  </a:cubicBezTo>
                  <a:cubicBezTo>
                    <a:pt x="59" y="121"/>
                    <a:pt x="62" y="121"/>
                    <a:pt x="64" y="120"/>
                  </a:cubicBezTo>
                  <a:cubicBezTo>
                    <a:pt x="67" y="119"/>
                    <a:pt x="70" y="116"/>
                    <a:pt x="71" y="116"/>
                  </a:cubicBezTo>
                  <a:cubicBezTo>
                    <a:pt x="73" y="116"/>
                    <a:pt x="74" y="119"/>
                    <a:pt x="74" y="121"/>
                  </a:cubicBezTo>
                  <a:cubicBezTo>
                    <a:pt x="69" y="127"/>
                    <a:pt x="59" y="134"/>
                    <a:pt x="45" y="134"/>
                  </a:cubicBezTo>
                  <a:cubicBezTo>
                    <a:pt x="21" y="134"/>
                    <a:pt x="16" y="120"/>
                    <a:pt x="16" y="10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2"/>
                    <a:pt x="15" y="31"/>
                    <a:pt x="10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9" y="23"/>
                    <a:pt x="16" y="19"/>
                    <a:pt x="19" y="17"/>
                  </a:cubicBezTo>
                  <a:cubicBezTo>
                    <a:pt x="23" y="13"/>
                    <a:pt x="28" y="6"/>
                    <a:pt x="31" y="0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9"/>
                    <a:pt x="37" y="20"/>
                    <a:pt x="4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6" y="22"/>
                    <a:pt x="75" y="30"/>
                    <a:pt x="73" y="31"/>
                  </a:cubicBezTo>
                  <a:cubicBezTo>
                    <a:pt x="41" y="31"/>
                    <a:pt x="41" y="31"/>
                    <a:pt x="4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657" y="1634"/>
              <a:ext cx="118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0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889" y="1632"/>
              <a:ext cx="485" cy="383"/>
            </a:xfrm>
            <a:custGeom>
              <a:avLst/>
              <a:gdLst>
                <a:gd name="T0" fmla="*/ 2147483647 w 239"/>
                <a:gd name="T1" fmla="*/ 2147483647 h 188"/>
                <a:gd name="T2" fmla="*/ 2147483647 w 239"/>
                <a:gd name="T3" fmla="*/ 2147483647 h 188"/>
                <a:gd name="T4" fmla="*/ 2147483647 w 239"/>
                <a:gd name="T5" fmla="*/ 2147483647 h 188"/>
                <a:gd name="T6" fmla="*/ 2147483647 w 239"/>
                <a:gd name="T7" fmla="*/ 2147483647 h 188"/>
                <a:gd name="T8" fmla="*/ 2147483647 w 239"/>
                <a:gd name="T9" fmla="*/ 2147483647 h 188"/>
                <a:gd name="T10" fmla="*/ 2147483647 w 239"/>
                <a:gd name="T11" fmla="*/ 0 h 188"/>
                <a:gd name="T12" fmla="*/ 2147483647 w 239"/>
                <a:gd name="T13" fmla="*/ 2147483647 h 188"/>
                <a:gd name="T14" fmla="*/ 2147483647 w 239"/>
                <a:gd name="T15" fmla="*/ 0 h 188"/>
                <a:gd name="T16" fmla="*/ 2147483647 w 239"/>
                <a:gd name="T17" fmla="*/ 2147483647 h 188"/>
                <a:gd name="T18" fmla="*/ 2147483647 w 239"/>
                <a:gd name="T19" fmla="*/ 2147483647 h 188"/>
                <a:gd name="T20" fmla="*/ 2147483647 w 239"/>
                <a:gd name="T21" fmla="*/ 2147483647 h 188"/>
                <a:gd name="T22" fmla="*/ 2147483647 w 239"/>
                <a:gd name="T23" fmla="*/ 2147483647 h 188"/>
                <a:gd name="T24" fmla="*/ 2147483647 w 239"/>
                <a:gd name="T25" fmla="*/ 2147483647 h 188"/>
                <a:gd name="T26" fmla="*/ 2147483647 w 239"/>
                <a:gd name="T27" fmla="*/ 2147483647 h 188"/>
                <a:gd name="T28" fmla="*/ 2147483647 w 239"/>
                <a:gd name="T29" fmla="*/ 2147483647 h 188"/>
                <a:gd name="T30" fmla="*/ 2147483647 w 239"/>
                <a:gd name="T31" fmla="*/ 2147483647 h 188"/>
                <a:gd name="T32" fmla="*/ 2147483647 w 239"/>
                <a:gd name="T33" fmla="*/ 2147483647 h 188"/>
                <a:gd name="T34" fmla="*/ 2147483647 w 239"/>
                <a:gd name="T35" fmla="*/ 2147483647 h 188"/>
                <a:gd name="T36" fmla="*/ 2147483647 w 239"/>
                <a:gd name="T37" fmla="*/ 2147483647 h 188"/>
                <a:gd name="T38" fmla="*/ 2147483647 w 239"/>
                <a:gd name="T39" fmla="*/ 2147483647 h 188"/>
                <a:gd name="T40" fmla="*/ 2147483647 w 239"/>
                <a:gd name="T41" fmla="*/ 2147483647 h 188"/>
                <a:gd name="T42" fmla="*/ 2147483647 w 239"/>
                <a:gd name="T43" fmla="*/ 2147483647 h 188"/>
                <a:gd name="T44" fmla="*/ 2147483647 w 239"/>
                <a:gd name="T45" fmla="*/ 2147483647 h 188"/>
                <a:gd name="T46" fmla="*/ 2147483647 w 239"/>
                <a:gd name="T47" fmla="*/ 2147483647 h 188"/>
                <a:gd name="T48" fmla="*/ 2147483647 w 239"/>
                <a:gd name="T49" fmla="*/ 2147483647 h 188"/>
                <a:gd name="T50" fmla="*/ 2147483647 w 239"/>
                <a:gd name="T51" fmla="*/ 2147483647 h 188"/>
                <a:gd name="T52" fmla="*/ 2147483647 w 239"/>
                <a:gd name="T53" fmla="*/ 2147483647 h 188"/>
                <a:gd name="T54" fmla="*/ 2147483647 w 239"/>
                <a:gd name="T55" fmla="*/ 2147483647 h 188"/>
                <a:gd name="T56" fmla="*/ 2147483647 w 239"/>
                <a:gd name="T57" fmla="*/ 2147483647 h 188"/>
                <a:gd name="T58" fmla="*/ 2147483647 w 239"/>
                <a:gd name="T59" fmla="*/ 2147483647 h 188"/>
                <a:gd name="T60" fmla="*/ 2147483647 w 239"/>
                <a:gd name="T61" fmla="*/ 2147483647 h 188"/>
                <a:gd name="T62" fmla="*/ 2147483647 w 239"/>
                <a:gd name="T63" fmla="*/ 2147483647 h 188"/>
                <a:gd name="T64" fmla="*/ 2147483647 w 239"/>
                <a:gd name="T65" fmla="*/ 2147483647 h 188"/>
                <a:gd name="T66" fmla="*/ 2147483647 w 239"/>
                <a:gd name="T67" fmla="*/ 2147483647 h 188"/>
                <a:gd name="T68" fmla="*/ 2147483647 w 239"/>
                <a:gd name="T69" fmla="*/ 2147483647 h 188"/>
                <a:gd name="T70" fmla="*/ 2147483647 w 239"/>
                <a:gd name="T71" fmla="*/ 2147483647 h 188"/>
                <a:gd name="T72" fmla="*/ 2147483647 w 239"/>
                <a:gd name="T73" fmla="*/ 2147483647 h 188"/>
                <a:gd name="T74" fmla="*/ 2147483647 w 239"/>
                <a:gd name="T75" fmla="*/ 2147483647 h 188"/>
                <a:gd name="T76" fmla="*/ 2147483647 w 239"/>
                <a:gd name="T77" fmla="*/ 2147483647 h 188"/>
                <a:gd name="T78" fmla="*/ 2147483647 w 239"/>
                <a:gd name="T79" fmla="*/ 2147483647 h 188"/>
                <a:gd name="T80" fmla="*/ 2147483647 w 239"/>
                <a:gd name="T81" fmla="*/ 2147483647 h 188"/>
                <a:gd name="T82" fmla="*/ 2147483647 w 239"/>
                <a:gd name="T83" fmla="*/ 2147483647 h 188"/>
                <a:gd name="T84" fmla="*/ 2147483647 w 239"/>
                <a:gd name="T85" fmla="*/ 2147483647 h 188"/>
                <a:gd name="T86" fmla="*/ 2147483647 w 239"/>
                <a:gd name="T87" fmla="*/ 2147483647 h 188"/>
                <a:gd name="T88" fmla="*/ 2147483647 w 239"/>
                <a:gd name="T89" fmla="*/ 2147483647 h 188"/>
                <a:gd name="T90" fmla="*/ 2147483647 w 239"/>
                <a:gd name="T91" fmla="*/ 0 h 188"/>
                <a:gd name="T92" fmla="*/ 2147483647 w 239"/>
                <a:gd name="T93" fmla="*/ 2147483647 h 188"/>
                <a:gd name="T94" fmla="*/ 2147483647 w 239"/>
                <a:gd name="T95" fmla="*/ 0 h 188"/>
                <a:gd name="T96" fmla="*/ 2147483647 w 239"/>
                <a:gd name="T97" fmla="*/ 2147483647 h 188"/>
                <a:gd name="T98" fmla="*/ 2147483647 w 239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9" h="188">
                  <a:moveTo>
                    <a:pt x="102" y="111"/>
                  </a:moveTo>
                  <a:cubicBezTo>
                    <a:pt x="109" y="124"/>
                    <a:pt x="115" y="137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30" y="136"/>
                    <a:pt x="137" y="122"/>
                    <a:pt x="144" y="107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3" y="29"/>
                    <a:pt x="191" y="13"/>
                    <a:pt x="191" y="0"/>
                  </a:cubicBezTo>
                  <a:cubicBezTo>
                    <a:pt x="201" y="1"/>
                    <a:pt x="206" y="1"/>
                    <a:pt x="212" y="1"/>
                  </a:cubicBezTo>
                  <a:cubicBezTo>
                    <a:pt x="219" y="1"/>
                    <a:pt x="228" y="1"/>
                    <a:pt x="237" y="0"/>
                  </a:cubicBezTo>
                  <a:cubicBezTo>
                    <a:pt x="239" y="2"/>
                    <a:pt x="239" y="6"/>
                    <a:pt x="237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14" y="10"/>
                    <a:pt x="211" y="15"/>
                    <a:pt x="212" y="34"/>
                  </a:cubicBezTo>
                  <a:cubicBezTo>
                    <a:pt x="212" y="64"/>
                    <a:pt x="213" y="116"/>
                    <a:pt x="215" y="156"/>
                  </a:cubicBezTo>
                  <a:cubicBezTo>
                    <a:pt x="216" y="170"/>
                    <a:pt x="215" y="177"/>
                    <a:pt x="228" y="179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9" y="181"/>
                    <a:pt x="239" y="185"/>
                    <a:pt x="237" y="186"/>
                  </a:cubicBezTo>
                  <a:cubicBezTo>
                    <a:pt x="225" y="186"/>
                    <a:pt x="214" y="186"/>
                    <a:pt x="204" y="186"/>
                  </a:cubicBezTo>
                  <a:cubicBezTo>
                    <a:pt x="194" y="186"/>
                    <a:pt x="182" y="186"/>
                    <a:pt x="170" y="186"/>
                  </a:cubicBezTo>
                  <a:cubicBezTo>
                    <a:pt x="168" y="185"/>
                    <a:pt x="168" y="181"/>
                    <a:pt x="170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91" y="177"/>
                    <a:pt x="191" y="173"/>
                    <a:pt x="191" y="15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41"/>
                    <a:pt x="177" y="64"/>
                    <a:pt x="172" y="7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4" y="148"/>
                    <a:pt x="122" y="174"/>
                    <a:pt x="117" y="187"/>
                  </a:cubicBezTo>
                  <a:cubicBezTo>
                    <a:pt x="116" y="188"/>
                    <a:pt x="115" y="188"/>
                    <a:pt x="114" y="188"/>
                  </a:cubicBezTo>
                  <a:cubicBezTo>
                    <a:pt x="113" y="188"/>
                    <a:pt x="112" y="188"/>
                    <a:pt x="111" y="187"/>
                  </a:cubicBezTo>
                  <a:cubicBezTo>
                    <a:pt x="107" y="172"/>
                    <a:pt x="93" y="145"/>
                    <a:pt x="87" y="131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6" y="65"/>
                    <a:pt x="50" y="50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5"/>
                    <a:pt x="41" y="71"/>
                    <a:pt x="41" y="87"/>
                  </a:cubicBezTo>
                  <a:cubicBezTo>
                    <a:pt x="40" y="104"/>
                    <a:pt x="39" y="129"/>
                    <a:pt x="39" y="153"/>
                  </a:cubicBezTo>
                  <a:cubicBezTo>
                    <a:pt x="39" y="173"/>
                    <a:pt x="40" y="178"/>
                    <a:pt x="51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4" y="181"/>
                    <a:pt x="63" y="186"/>
                    <a:pt x="61" y="186"/>
                  </a:cubicBezTo>
                  <a:cubicBezTo>
                    <a:pt x="52" y="186"/>
                    <a:pt x="41" y="186"/>
                    <a:pt x="30" y="186"/>
                  </a:cubicBezTo>
                  <a:cubicBezTo>
                    <a:pt x="22" y="186"/>
                    <a:pt x="11" y="186"/>
                    <a:pt x="2" y="186"/>
                  </a:cubicBezTo>
                  <a:cubicBezTo>
                    <a:pt x="0" y="185"/>
                    <a:pt x="0" y="181"/>
                    <a:pt x="1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19" y="177"/>
                    <a:pt x="23" y="175"/>
                    <a:pt x="25" y="156"/>
                  </a:cubicBezTo>
                  <a:cubicBezTo>
                    <a:pt x="27" y="137"/>
                    <a:pt x="28" y="122"/>
                    <a:pt x="30" y="94"/>
                  </a:cubicBezTo>
                  <a:cubicBezTo>
                    <a:pt x="31" y="71"/>
                    <a:pt x="32" y="47"/>
                    <a:pt x="33" y="32"/>
                  </a:cubicBezTo>
                  <a:cubicBezTo>
                    <a:pt x="33" y="14"/>
                    <a:pt x="31" y="11"/>
                    <a:pt x="14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6"/>
                    <a:pt x="8" y="2"/>
                    <a:pt x="11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9" y="1"/>
                    <a:pt x="47" y="1"/>
                    <a:pt x="56" y="0"/>
                  </a:cubicBezTo>
                  <a:cubicBezTo>
                    <a:pt x="55" y="11"/>
                    <a:pt x="62" y="29"/>
                    <a:pt x="70" y="47"/>
                  </a:cubicBezTo>
                  <a:cubicBezTo>
                    <a:pt x="102" y="111"/>
                    <a:pt x="102" y="111"/>
                    <a:pt x="102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4380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4" y="106"/>
                    <a:pt x="9" y="111"/>
                  </a:cubicBezTo>
                  <a:cubicBezTo>
                    <a:pt x="14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9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3" y="107"/>
                    <a:pt x="64" y="109"/>
                  </a:cubicBezTo>
                  <a:cubicBezTo>
                    <a:pt x="69" y="115"/>
                    <a:pt x="75" y="118"/>
                    <a:pt x="82" y="118"/>
                  </a:cubicBezTo>
                  <a:cubicBezTo>
                    <a:pt x="96" y="118"/>
                    <a:pt x="105" y="107"/>
                    <a:pt x="105" y="105"/>
                  </a:cubicBezTo>
                  <a:cubicBezTo>
                    <a:pt x="105" y="103"/>
                    <a:pt x="105" y="102"/>
                    <a:pt x="104" y="102"/>
                  </a:cubicBezTo>
                  <a:cubicBezTo>
                    <a:pt x="103" y="102"/>
                    <a:pt x="101" y="103"/>
                    <a:pt x="100" y="104"/>
                  </a:cubicBezTo>
                  <a:cubicBezTo>
                    <a:pt x="98" y="104"/>
                    <a:pt x="96" y="105"/>
                    <a:pt x="93" y="105"/>
                  </a:cubicBezTo>
                  <a:cubicBezTo>
                    <a:pt x="82" y="105"/>
                    <a:pt x="80" y="94"/>
                    <a:pt x="80" y="8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11"/>
                    <a:pt x="73" y="0"/>
                    <a:pt x="53" y="0"/>
                  </a:cubicBezTo>
                  <a:cubicBezTo>
                    <a:pt x="32" y="0"/>
                    <a:pt x="1" y="19"/>
                    <a:pt x="1" y="34"/>
                  </a:cubicBezTo>
                  <a:cubicBezTo>
                    <a:pt x="1" y="37"/>
                    <a:pt x="2" y="38"/>
                    <a:pt x="5" y="38"/>
                  </a:cubicBezTo>
                  <a:cubicBezTo>
                    <a:pt x="9" y="38"/>
                    <a:pt x="16" y="36"/>
                    <a:pt x="21" y="33"/>
                  </a:cubicBezTo>
                  <a:cubicBezTo>
                    <a:pt x="23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9" y="11"/>
                    <a:pt x="62" y="25"/>
                    <a:pt x="62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1" y="54"/>
                    <a:pt x="57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2" y="88"/>
                  </a:moveTo>
                  <a:cubicBezTo>
                    <a:pt x="22" y="77"/>
                    <a:pt x="30" y="73"/>
                    <a:pt x="46" y="68"/>
                  </a:cubicBezTo>
                  <a:cubicBezTo>
                    <a:pt x="51" y="66"/>
                    <a:pt x="56" y="65"/>
                    <a:pt x="58" y="65"/>
                  </a:cubicBezTo>
                  <a:cubicBezTo>
                    <a:pt x="59" y="65"/>
                    <a:pt x="61" y="65"/>
                    <a:pt x="61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60" y="95"/>
                    <a:pt x="56" y="98"/>
                  </a:cubicBezTo>
                  <a:cubicBezTo>
                    <a:pt x="54" y="101"/>
                    <a:pt x="45" y="105"/>
                    <a:pt x="39" y="105"/>
                  </a:cubicBezTo>
                  <a:cubicBezTo>
                    <a:pt x="25" y="105"/>
                    <a:pt x="22" y="93"/>
                    <a:pt x="2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575" y="1604"/>
              <a:ext cx="120" cy="407"/>
            </a:xfrm>
            <a:custGeom>
              <a:avLst/>
              <a:gdLst>
                <a:gd name="T0" fmla="*/ 2147483647 w 59"/>
                <a:gd name="T1" fmla="*/ 2147483647 h 200"/>
                <a:gd name="T2" fmla="*/ 2147483647 w 59"/>
                <a:gd name="T3" fmla="*/ 2147483647 h 200"/>
                <a:gd name="T4" fmla="*/ 2147483647 w 59"/>
                <a:gd name="T5" fmla="*/ 2147483647 h 200"/>
                <a:gd name="T6" fmla="*/ 2147483647 w 59"/>
                <a:gd name="T7" fmla="*/ 2147483647 h 200"/>
                <a:gd name="T8" fmla="*/ 2147483647 w 59"/>
                <a:gd name="T9" fmla="*/ 2147483647 h 200"/>
                <a:gd name="T10" fmla="*/ 2147483647 w 59"/>
                <a:gd name="T11" fmla="*/ 2147483647 h 200"/>
                <a:gd name="T12" fmla="*/ 2147483647 w 59"/>
                <a:gd name="T13" fmla="*/ 2147483647 h 200"/>
                <a:gd name="T14" fmla="*/ 2147483647 w 59"/>
                <a:gd name="T15" fmla="*/ 2147483647 h 200"/>
                <a:gd name="T16" fmla="*/ 2147483647 w 59"/>
                <a:gd name="T17" fmla="*/ 2147483647 h 200"/>
                <a:gd name="T18" fmla="*/ 2147483647 w 59"/>
                <a:gd name="T19" fmla="*/ 2147483647 h 200"/>
                <a:gd name="T20" fmla="*/ 2147483647 w 59"/>
                <a:gd name="T21" fmla="*/ 2147483647 h 200"/>
                <a:gd name="T22" fmla="*/ 2147483647 w 59"/>
                <a:gd name="T23" fmla="*/ 2147483647 h 200"/>
                <a:gd name="T24" fmla="*/ 2147483647 w 59"/>
                <a:gd name="T25" fmla="*/ 2147483647 h 200"/>
                <a:gd name="T26" fmla="*/ 2147483647 w 59"/>
                <a:gd name="T27" fmla="*/ 0 h 200"/>
                <a:gd name="T28" fmla="*/ 2147483647 w 59"/>
                <a:gd name="T29" fmla="*/ 2147483647 h 200"/>
                <a:gd name="T30" fmla="*/ 2147483647 w 59"/>
                <a:gd name="T31" fmla="*/ 2147483647 h 200"/>
                <a:gd name="T32" fmla="*/ 2147483647 w 59"/>
                <a:gd name="T33" fmla="*/ 2147483647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200">
                  <a:moveTo>
                    <a:pt x="40" y="168"/>
                  </a:moveTo>
                  <a:cubicBezTo>
                    <a:pt x="40" y="188"/>
                    <a:pt x="40" y="191"/>
                    <a:pt x="51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9" y="195"/>
                    <a:pt x="59" y="200"/>
                    <a:pt x="57" y="200"/>
                  </a:cubicBezTo>
                  <a:cubicBezTo>
                    <a:pt x="47" y="200"/>
                    <a:pt x="39" y="200"/>
                    <a:pt x="30" y="200"/>
                  </a:cubicBezTo>
                  <a:cubicBezTo>
                    <a:pt x="20" y="200"/>
                    <a:pt x="11" y="200"/>
                    <a:pt x="3" y="200"/>
                  </a:cubicBezTo>
                  <a:cubicBezTo>
                    <a:pt x="1" y="200"/>
                    <a:pt x="0" y="195"/>
                    <a:pt x="2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19" y="191"/>
                    <a:pt x="19" y="188"/>
                    <a:pt x="19" y="16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6"/>
                    <a:pt x="19" y="24"/>
                    <a:pt x="11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6"/>
                    <a:pt x="6" y="12"/>
                    <a:pt x="8" y="12"/>
                  </a:cubicBezTo>
                  <a:cubicBezTo>
                    <a:pt x="15" y="9"/>
                    <a:pt x="28" y="5"/>
                    <a:pt x="38" y="0"/>
                  </a:cubicBezTo>
                  <a:cubicBezTo>
                    <a:pt x="39" y="0"/>
                    <a:pt x="40" y="0"/>
                    <a:pt x="41" y="2"/>
                  </a:cubicBezTo>
                  <a:cubicBezTo>
                    <a:pt x="40" y="10"/>
                    <a:pt x="40" y="24"/>
                    <a:pt x="40" y="36"/>
                  </a:cubicBezTo>
                  <a:cubicBezTo>
                    <a:pt x="40" y="168"/>
                    <a:pt x="40" y="168"/>
                    <a:pt x="40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99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9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4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100" y="104"/>
                  </a:cubicBezTo>
                  <a:cubicBezTo>
                    <a:pt x="98" y="104"/>
                    <a:pt x="95" y="105"/>
                    <a:pt x="93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9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2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5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882" y="1785"/>
              <a:ext cx="262" cy="367"/>
            </a:xfrm>
            <a:custGeom>
              <a:avLst/>
              <a:gdLst>
                <a:gd name="T0" fmla="*/ 2147483647 w 129"/>
                <a:gd name="T1" fmla="*/ 2147483647 h 180"/>
                <a:gd name="T2" fmla="*/ 2147483647 w 129"/>
                <a:gd name="T3" fmla="*/ 2147483647 h 180"/>
                <a:gd name="T4" fmla="*/ 2147483647 w 129"/>
                <a:gd name="T5" fmla="*/ 2147483647 h 180"/>
                <a:gd name="T6" fmla="*/ 2147483647 w 129"/>
                <a:gd name="T7" fmla="*/ 2147483647 h 180"/>
                <a:gd name="T8" fmla="*/ 2147483647 w 129"/>
                <a:gd name="T9" fmla="*/ 2147483647 h 180"/>
                <a:gd name="T10" fmla="*/ 2147483647 w 129"/>
                <a:gd name="T11" fmla="*/ 2147483647 h 180"/>
                <a:gd name="T12" fmla="*/ 2147483647 w 129"/>
                <a:gd name="T13" fmla="*/ 2147483647 h 180"/>
                <a:gd name="T14" fmla="*/ 2147483647 w 129"/>
                <a:gd name="T15" fmla="*/ 2147483647 h 180"/>
                <a:gd name="T16" fmla="*/ 2147483647 w 129"/>
                <a:gd name="T17" fmla="*/ 2147483647 h 180"/>
                <a:gd name="T18" fmla="*/ 2147483647 w 129"/>
                <a:gd name="T19" fmla="*/ 2147483647 h 180"/>
                <a:gd name="T20" fmla="*/ 2147483647 w 129"/>
                <a:gd name="T21" fmla="*/ 0 h 180"/>
                <a:gd name="T22" fmla="*/ 2147483647 w 129"/>
                <a:gd name="T23" fmla="*/ 2147483647 h 180"/>
                <a:gd name="T24" fmla="*/ 2147483647 w 129"/>
                <a:gd name="T25" fmla="*/ 0 h 180"/>
                <a:gd name="T26" fmla="*/ 2147483647 w 129"/>
                <a:gd name="T27" fmla="*/ 2147483647 h 180"/>
                <a:gd name="T28" fmla="*/ 2147483647 w 129"/>
                <a:gd name="T29" fmla="*/ 2147483647 h 180"/>
                <a:gd name="T30" fmla="*/ 2147483647 w 129"/>
                <a:gd name="T31" fmla="*/ 2147483647 h 180"/>
                <a:gd name="T32" fmla="*/ 2147483647 w 129"/>
                <a:gd name="T33" fmla="*/ 2147483647 h 180"/>
                <a:gd name="T34" fmla="*/ 2147483647 w 129"/>
                <a:gd name="T35" fmla="*/ 2147483647 h 180"/>
                <a:gd name="T36" fmla="*/ 2147483647 w 129"/>
                <a:gd name="T37" fmla="*/ 2147483647 h 180"/>
                <a:gd name="T38" fmla="*/ 2147483647 w 129"/>
                <a:gd name="T39" fmla="*/ 2147483647 h 180"/>
                <a:gd name="T40" fmla="*/ 2147483647 w 129"/>
                <a:gd name="T41" fmla="*/ 2147483647 h 180"/>
                <a:gd name="T42" fmla="*/ 2147483647 w 129"/>
                <a:gd name="T43" fmla="*/ 2147483647 h 180"/>
                <a:gd name="T44" fmla="*/ 2147483647 w 129"/>
                <a:gd name="T45" fmla="*/ 2147483647 h 180"/>
                <a:gd name="T46" fmla="*/ 2147483647 w 129"/>
                <a:gd name="T47" fmla="*/ 2147483647 h 180"/>
                <a:gd name="T48" fmla="*/ 2147483647 w 129"/>
                <a:gd name="T49" fmla="*/ 0 h 180"/>
                <a:gd name="T50" fmla="*/ 2147483647 w 129"/>
                <a:gd name="T51" fmla="*/ 2147483647 h 180"/>
                <a:gd name="T52" fmla="*/ 2147483647 w 129"/>
                <a:gd name="T53" fmla="*/ 0 h 180"/>
                <a:gd name="T54" fmla="*/ 2147483647 w 129"/>
                <a:gd name="T55" fmla="*/ 2147483647 h 180"/>
                <a:gd name="T56" fmla="*/ 2147483647 w 129"/>
                <a:gd name="T57" fmla="*/ 2147483647 h 180"/>
                <a:gd name="T58" fmla="*/ 2147483647 w 129"/>
                <a:gd name="T59" fmla="*/ 2147483647 h 180"/>
                <a:gd name="T60" fmla="*/ 2147483647 w 129"/>
                <a:gd name="T61" fmla="*/ 2147483647 h 180"/>
                <a:gd name="T62" fmla="*/ 2147483647 w 129"/>
                <a:gd name="T63" fmla="*/ 2147483647 h 180"/>
                <a:gd name="T64" fmla="*/ 2147483647 w 129"/>
                <a:gd name="T65" fmla="*/ 2147483647 h 180"/>
                <a:gd name="T66" fmla="*/ 2147483647 w 129"/>
                <a:gd name="T67" fmla="*/ 21474836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180">
                  <a:moveTo>
                    <a:pt x="7" y="168"/>
                  </a:moveTo>
                  <a:cubicBezTo>
                    <a:pt x="7" y="161"/>
                    <a:pt x="12" y="157"/>
                    <a:pt x="18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8" y="157"/>
                    <a:pt x="31" y="155"/>
                    <a:pt x="33" y="152"/>
                  </a:cubicBezTo>
                  <a:cubicBezTo>
                    <a:pt x="41" y="139"/>
                    <a:pt x="46" y="128"/>
                    <a:pt x="49" y="121"/>
                  </a:cubicBezTo>
                  <a:cubicBezTo>
                    <a:pt x="50" y="119"/>
                    <a:pt x="52" y="113"/>
                    <a:pt x="52" y="109"/>
                  </a:cubicBezTo>
                  <a:cubicBezTo>
                    <a:pt x="52" y="103"/>
                    <a:pt x="51" y="100"/>
                    <a:pt x="47" y="9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17"/>
                    <a:pt x="19" y="10"/>
                    <a:pt x="9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1"/>
                    <a:pt x="3" y="0"/>
                  </a:cubicBezTo>
                  <a:cubicBezTo>
                    <a:pt x="12" y="0"/>
                    <a:pt x="20" y="1"/>
                    <a:pt x="29" y="1"/>
                  </a:cubicBezTo>
                  <a:cubicBezTo>
                    <a:pt x="37" y="1"/>
                    <a:pt x="45" y="0"/>
                    <a:pt x="53" y="0"/>
                  </a:cubicBezTo>
                  <a:cubicBezTo>
                    <a:pt x="56" y="1"/>
                    <a:pt x="56" y="5"/>
                    <a:pt x="5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9"/>
                    <a:pt x="41" y="10"/>
                    <a:pt x="41" y="12"/>
                  </a:cubicBezTo>
                  <a:cubicBezTo>
                    <a:pt x="41" y="15"/>
                    <a:pt x="47" y="33"/>
                    <a:pt x="49" y="38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8"/>
                    <a:pt x="65" y="83"/>
                    <a:pt x="66" y="84"/>
                  </a:cubicBezTo>
                  <a:cubicBezTo>
                    <a:pt x="67" y="83"/>
                    <a:pt x="71" y="74"/>
                    <a:pt x="76" y="6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2" y="26"/>
                    <a:pt x="96" y="16"/>
                    <a:pt x="96" y="13"/>
                  </a:cubicBezTo>
                  <a:cubicBezTo>
                    <a:pt x="96" y="11"/>
                    <a:pt x="94" y="9"/>
                    <a:pt x="8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5"/>
                    <a:pt x="79" y="1"/>
                    <a:pt x="81" y="0"/>
                  </a:cubicBezTo>
                  <a:cubicBezTo>
                    <a:pt x="90" y="0"/>
                    <a:pt x="98" y="1"/>
                    <a:pt x="105" y="1"/>
                  </a:cubicBezTo>
                  <a:cubicBezTo>
                    <a:pt x="112" y="1"/>
                    <a:pt x="119" y="0"/>
                    <a:pt x="127" y="0"/>
                  </a:cubicBezTo>
                  <a:cubicBezTo>
                    <a:pt x="129" y="1"/>
                    <a:pt x="129" y="5"/>
                    <a:pt x="127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13" y="9"/>
                    <a:pt x="108" y="17"/>
                    <a:pt x="99" y="3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4" y="88"/>
                    <a:pt x="51" y="137"/>
                    <a:pt x="37" y="167"/>
                  </a:cubicBezTo>
                  <a:cubicBezTo>
                    <a:pt x="32" y="178"/>
                    <a:pt x="26" y="180"/>
                    <a:pt x="19" y="180"/>
                  </a:cubicBezTo>
                  <a:cubicBezTo>
                    <a:pt x="11" y="180"/>
                    <a:pt x="7" y="175"/>
                    <a:pt x="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22" y="1779"/>
              <a:ext cx="150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2147483647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1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5282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5404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8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3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99" y="104"/>
                  </a:cubicBezTo>
                  <a:cubicBezTo>
                    <a:pt x="98" y="104"/>
                    <a:pt x="95" y="105"/>
                    <a:pt x="92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8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1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4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733" y="2174"/>
              <a:ext cx="4029" cy="712"/>
            </a:xfrm>
            <a:prstGeom prst="rect">
              <a:avLst/>
            </a:prstGeom>
            <a:solidFill>
              <a:srgbClr val="EB8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894" y="2278"/>
              <a:ext cx="479" cy="485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2147483647 w 236"/>
                <a:gd name="T7" fmla="*/ 0 h 238"/>
                <a:gd name="T8" fmla="*/ 2147483647 w 236"/>
                <a:gd name="T9" fmla="*/ 2147483647 h 238"/>
                <a:gd name="T10" fmla="*/ 2147483647 w 236"/>
                <a:gd name="T11" fmla="*/ 0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2147483647 h 238"/>
                <a:gd name="T18" fmla="*/ 2147483647 w 236"/>
                <a:gd name="T19" fmla="*/ 2147483647 h 238"/>
                <a:gd name="T20" fmla="*/ 2147483647 w 236"/>
                <a:gd name="T21" fmla="*/ 2147483647 h 238"/>
                <a:gd name="T22" fmla="*/ 2147483647 w 236"/>
                <a:gd name="T23" fmla="*/ 2147483647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0 h 238"/>
                <a:gd name="T38" fmla="*/ 2147483647 w 236"/>
                <a:gd name="T39" fmla="*/ 2147483647 h 238"/>
                <a:gd name="T40" fmla="*/ 2147483647 w 236"/>
                <a:gd name="T41" fmla="*/ 0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2147483647 w 236"/>
                <a:gd name="T53" fmla="*/ 2147483647 h 238"/>
                <a:gd name="T54" fmla="*/ 2147483647 w 236"/>
                <a:gd name="T55" fmla="*/ 2147483647 h 238"/>
                <a:gd name="T56" fmla="*/ 2147483647 w 236"/>
                <a:gd name="T57" fmla="*/ 2147483647 h 238"/>
                <a:gd name="T58" fmla="*/ 2147483647 w 236"/>
                <a:gd name="T59" fmla="*/ 2147483647 h 238"/>
                <a:gd name="T60" fmla="*/ 2147483647 w 236"/>
                <a:gd name="T61" fmla="*/ 2147483647 h 238"/>
                <a:gd name="T62" fmla="*/ 2147483647 w 236"/>
                <a:gd name="T63" fmla="*/ 2147483647 h 238"/>
                <a:gd name="T64" fmla="*/ 2147483647 w 236"/>
                <a:gd name="T65" fmla="*/ 2147483647 h 238"/>
                <a:gd name="T66" fmla="*/ 2147483647 w 236"/>
                <a:gd name="T67" fmla="*/ 2147483647 h 238"/>
                <a:gd name="T68" fmla="*/ 2147483647 w 236"/>
                <a:gd name="T69" fmla="*/ 2147483647 h 238"/>
                <a:gd name="T70" fmla="*/ 2147483647 w 236"/>
                <a:gd name="T71" fmla="*/ 2147483647 h 238"/>
                <a:gd name="T72" fmla="*/ 2147483647 w 236"/>
                <a:gd name="T73" fmla="*/ 2147483647 h 238"/>
                <a:gd name="T74" fmla="*/ 2147483647 w 236"/>
                <a:gd name="T75" fmla="*/ 2147483647 h 238"/>
                <a:gd name="T76" fmla="*/ 2147483647 w 236"/>
                <a:gd name="T77" fmla="*/ 2147483647 h 238"/>
                <a:gd name="T78" fmla="*/ 2147483647 w 236"/>
                <a:gd name="T79" fmla="*/ 2147483647 h 238"/>
                <a:gd name="T80" fmla="*/ 2147483647 w 236"/>
                <a:gd name="T81" fmla="*/ 2147483647 h 238"/>
                <a:gd name="T82" fmla="*/ 2147483647 w 236"/>
                <a:gd name="T83" fmla="*/ 2147483647 h 238"/>
                <a:gd name="T84" fmla="*/ 2147483647 w 236"/>
                <a:gd name="T85" fmla="*/ 2147483647 h 238"/>
                <a:gd name="T86" fmla="*/ 2147483647 w 236"/>
                <a:gd name="T87" fmla="*/ 2147483647 h 238"/>
                <a:gd name="T88" fmla="*/ 2147483647 w 236"/>
                <a:gd name="T89" fmla="*/ 2147483647 h 238"/>
                <a:gd name="T90" fmla="*/ 2147483647 w 236"/>
                <a:gd name="T91" fmla="*/ 2147483647 h 238"/>
                <a:gd name="T92" fmla="*/ 2147483647 w 236"/>
                <a:gd name="T93" fmla="*/ 2147483647 h 238"/>
                <a:gd name="T94" fmla="*/ 2147483647 w 236"/>
                <a:gd name="T95" fmla="*/ 2147483647 h 238"/>
                <a:gd name="T96" fmla="*/ 2147483647 w 236"/>
                <a:gd name="T97" fmla="*/ 2147483647 h 238"/>
                <a:gd name="T98" fmla="*/ 2147483647 w 236"/>
                <a:gd name="T99" fmla="*/ 2147483647 h 238"/>
                <a:gd name="T100" fmla="*/ 2147483647 w 236"/>
                <a:gd name="T101" fmla="*/ 2147483647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6" h="238">
                  <a:moveTo>
                    <a:pt x="32" y="55"/>
                  </a:moveTo>
                  <a:cubicBezTo>
                    <a:pt x="32" y="17"/>
                    <a:pt x="31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1"/>
                    <a:pt x="2" y="0"/>
                  </a:cubicBezTo>
                  <a:cubicBezTo>
                    <a:pt x="20" y="1"/>
                    <a:pt x="31" y="1"/>
                    <a:pt x="47" y="1"/>
                  </a:cubicBezTo>
                  <a:cubicBezTo>
                    <a:pt x="61" y="1"/>
                    <a:pt x="73" y="1"/>
                    <a:pt x="89" y="0"/>
                  </a:cubicBezTo>
                  <a:cubicBezTo>
                    <a:pt x="91" y="1"/>
                    <a:pt x="92" y="8"/>
                    <a:pt x="89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2" y="12"/>
                    <a:pt x="61" y="17"/>
                    <a:pt x="61" y="5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102"/>
                    <a:pt x="62" y="109"/>
                    <a:pt x="66" y="109"/>
                  </a:cubicBezTo>
                  <a:cubicBezTo>
                    <a:pt x="69" y="109"/>
                    <a:pt x="73" y="107"/>
                    <a:pt x="76" y="105"/>
                  </a:cubicBezTo>
                  <a:cubicBezTo>
                    <a:pt x="81" y="101"/>
                    <a:pt x="91" y="92"/>
                    <a:pt x="94" y="8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9" y="44"/>
                    <a:pt x="157" y="25"/>
                    <a:pt x="160" y="20"/>
                  </a:cubicBezTo>
                  <a:cubicBezTo>
                    <a:pt x="162" y="18"/>
                    <a:pt x="163" y="16"/>
                    <a:pt x="163" y="15"/>
                  </a:cubicBezTo>
                  <a:cubicBezTo>
                    <a:pt x="163" y="13"/>
                    <a:pt x="161" y="12"/>
                    <a:pt x="157" y="11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5" y="6"/>
                    <a:pt x="145" y="2"/>
                    <a:pt x="148" y="0"/>
                  </a:cubicBezTo>
                  <a:cubicBezTo>
                    <a:pt x="160" y="1"/>
                    <a:pt x="175" y="1"/>
                    <a:pt x="187" y="1"/>
                  </a:cubicBezTo>
                  <a:cubicBezTo>
                    <a:pt x="200" y="1"/>
                    <a:pt x="212" y="1"/>
                    <a:pt x="222" y="0"/>
                  </a:cubicBezTo>
                  <a:cubicBezTo>
                    <a:pt x="225" y="2"/>
                    <a:pt x="225" y="7"/>
                    <a:pt x="223" y="9"/>
                  </a:cubicBezTo>
                  <a:cubicBezTo>
                    <a:pt x="214" y="10"/>
                    <a:pt x="200" y="13"/>
                    <a:pt x="190" y="19"/>
                  </a:cubicBezTo>
                  <a:cubicBezTo>
                    <a:pt x="180" y="25"/>
                    <a:pt x="160" y="41"/>
                    <a:pt x="140" y="60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3" y="96"/>
                    <a:pt x="100" y="99"/>
                    <a:pt x="100" y="102"/>
                  </a:cubicBezTo>
                  <a:cubicBezTo>
                    <a:pt x="100" y="104"/>
                    <a:pt x="102" y="107"/>
                    <a:pt x="107" y="113"/>
                  </a:cubicBezTo>
                  <a:cubicBezTo>
                    <a:pt x="140" y="152"/>
                    <a:pt x="168" y="184"/>
                    <a:pt x="196" y="213"/>
                  </a:cubicBezTo>
                  <a:cubicBezTo>
                    <a:pt x="204" y="222"/>
                    <a:pt x="212" y="226"/>
                    <a:pt x="22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6" y="230"/>
                    <a:pt x="236" y="237"/>
                    <a:pt x="233" y="238"/>
                  </a:cubicBezTo>
                  <a:cubicBezTo>
                    <a:pt x="224" y="237"/>
                    <a:pt x="210" y="237"/>
                    <a:pt x="193" y="237"/>
                  </a:cubicBezTo>
                  <a:cubicBezTo>
                    <a:pt x="179" y="237"/>
                    <a:pt x="166" y="237"/>
                    <a:pt x="150" y="238"/>
                  </a:cubicBezTo>
                  <a:cubicBezTo>
                    <a:pt x="147" y="237"/>
                    <a:pt x="146" y="231"/>
                    <a:pt x="148" y="229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61" y="227"/>
                    <a:pt x="165" y="225"/>
                    <a:pt x="165" y="224"/>
                  </a:cubicBezTo>
                  <a:cubicBezTo>
                    <a:pt x="165" y="222"/>
                    <a:pt x="163" y="219"/>
                    <a:pt x="160" y="215"/>
                  </a:cubicBezTo>
                  <a:cubicBezTo>
                    <a:pt x="153" y="207"/>
                    <a:pt x="144" y="197"/>
                    <a:pt x="130" y="182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82" y="127"/>
                    <a:pt x="76" y="120"/>
                    <a:pt x="67" y="120"/>
                  </a:cubicBezTo>
                  <a:cubicBezTo>
                    <a:pt x="62" y="120"/>
                    <a:pt x="61" y="125"/>
                    <a:pt x="6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220"/>
                    <a:pt x="62" y="225"/>
                    <a:pt x="82" y="228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4" y="230"/>
                    <a:pt x="93" y="237"/>
                    <a:pt x="91" y="238"/>
                  </a:cubicBezTo>
                  <a:cubicBezTo>
                    <a:pt x="73" y="237"/>
                    <a:pt x="61" y="237"/>
                    <a:pt x="47" y="237"/>
                  </a:cubicBezTo>
                  <a:cubicBezTo>
                    <a:pt x="33" y="237"/>
                    <a:pt x="21" y="237"/>
                    <a:pt x="6" y="238"/>
                  </a:cubicBezTo>
                  <a:cubicBezTo>
                    <a:pt x="4" y="237"/>
                    <a:pt x="3" y="231"/>
                    <a:pt x="5" y="229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31" y="225"/>
                    <a:pt x="32" y="220"/>
                    <a:pt x="32" y="183"/>
                  </a:cubicBezTo>
                  <a:cubicBezTo>
                    <a:pt x="32" y="55"/>
                    <a:pt x="32" y="55"/>
                    <a:pt x="3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371" y="2278"/>
              <a:ext cx="396" cy="485"/>
            </a:xfrm>
            <a:custGeom>
              <a:avLst/>
              <a:gdLst>
                <a:gd name="T0" fmla="*/ 2147483647 w 195"/>
                <a:gd name="T1" fmla="*/ 2147483647 h 238"/>
                <a:gd name="T2" fmla="*/ 2147483647 w 195"/>
                <a:gd name="T3" fmla="*/ 2147483647 h 238"/>
                <a:gd name="T4" fmla="*/ 2147483647 w 195"/>
                <a:gd name="T5" fmla="*/ 2147483647 h 238"/>
                <a:gd name="T6" fmla="*/ 2147483647 w 195"/>
                <a:gd name="T7" fmla="*/ 0 h 238"/>
                <a:gd name="T8" fmla="*/ 2147483647 w 195"/>
                <a:gd name="T9" fmla="*/ 2147483647 h 238"/>
                <a:gd name="T10" fmla="*/ 2147483647 w 195"/>
                <a:gd name="T11" fmla="*/ 2147483647 h 238"/>
                <a:gd name="T12" fmla="*/ 2147483647 w 195"/>
                <a:gd name="T13" fmla="*/ 0 h 238"/>
                <a:gd name="T14" fmla="*/ 2147483647 w 195"/>
                <a:gd name="T15" fmla="*/ 2147483647 h 238"/>
                <a:gd name="T16" fmla="*/ 2147483647 w 195"/>
                <a:gd name="T17" fmla="*/ 2147483647 h 238"/>
                <a:gd name="T18" fmla="*/ 2147483647 w 195"/>
                <a:gd name="T19" fmla="*/ 2147483647 h 238"/>
                <a:gd name="T20" fmla="*/ 2147483647 w 195"/>
                <a:gd name="T21" fmla="*/ 2147483647 h 238"/>
                <a:gd name="T22" fmla="*/ 2147483647 w 195"/>
                <a:gd name="T23" fmla="*/ 2147483647 h 238"/>
                <a:gd name="T24" fmla="*/ 2147483647 w 195"/>
                <a:gd name="T25" fmla="*/ 2147483647 h 238"/>
                <a:gd name="T26" fmla="*/ 2147483647 w 195"/>
                <a:gd name="T27" fmla="*/ 2147483647 h 238"/>
                <a:gd name="T28" fmla="*/ 2147483647 w 195"/>
                <a:gd name="T29" fmla="*/ 2147483647 h 238"/>
                <a:gd name="T30" fmla="*/ 2147483647 w 195"/>
                <a:gd name="T31" fmla="*/ 2147483647 h 238"/>
                <a:gd name="T32" fmla="*/ 2147483647 w 195"/>
                <a:gd name="T33" fmla="*/ 2147483647 h 238"/>
                <a:gd name="T34" fmla="*/ 2147483647 w 195"/>
                <a:gd name="T35" fmla="*/ 2147483647 h 238"/>
                <a:gd name="T36" fmla="*/ 2147483647 w 195"/>
                <a:gd name="T37" fmla="*/ 2147483647 h 238"/>
                <a:gd name="T38" fmla="*/ 2147483647 w 195"/>
                <a:gd name="T39" fmla="*/ 2147483647 h 238"/>
                <a:gd name="T40" fmla="*/ 2147483647 w 195"/>
                <a:gd name="T41" fmla="*/ 2147483647 h 238"/>
                <a:gd name="T42" fmla="*/ 2147483647 w 195"/>
                <a:gd name="T43" fmla="*/ 2147483647 h 238"/>
                <a:gd name="T44" fmla="*/ 2147483647 w 195"/>
                <a:gd name="T45" fmla="*/ 2147483647 h 238"/>
                <a:gd name="T46" fmla="*/ 2147483647 w 195"/>
                <a:gd name="T47" fmla="*/ 2147483647 h 238"/>
                <a:gd name="T48" fmla="*/ 2147483647 w 195"/>
                <a:gd name="T49" fmla="*/ 2147483647 h 238"/>
                <a:gd name="T50" fmla="*/ 2147483647 w 195"/>
                <a:gd name="T51" fmla="*/ 2147483647 h 238"/>
                <a:gd name="T52" fmla="*/ 2147483647 w 195"/>
                <a:gd name="T53" fmla="*/ 2147483647 h 238"/>
                <a:gd name="T54" fmla="*/ 2147483647 w 195"/>
                <a:gd name="T55" fmla="*/ 2147483647 h 238"/>
                <a:gd name="T56" fmla="*/ 2147483647 w 195"/>
                <a:gd name="T57" fmla="*/ 2147483647 h 238"/>
                <a:gd name="T58" fmla="*/ 2147483647 w 195"/>
                <a:gd name="T59" fmla="*/ 2147483647 h 238"/>
                <a:gd name="T60" fmla="*/ 2147483647 w 195"/>
                <a:gd name="T61" fmla="*/ 2147483647 h 238"/>
                <a:gd name="T62" fmla="*/ 2147483647 w 195"/>
                <a:gd name="T63" fmla="*/ 2147483647 h 238"/>
                <a:gd name="T64" fmla="*/ 2147483647 w 195"/>
                <a:gd name="T65" fmla="*/ 2147483647 h 238"/>
                <a:gd name="T66" fmla="*/ 2147483647 w 195"/>
                <a:gd name="T67" fmla="*/ 2147483647 h 238"/>
                <a:gd name="T68" fmla="*/ 2147483647 w 195"/>
                <a:gd name="T69" fmla="*/ 2147483647 h 238"/>
                <a:gd name="T70" fmla="*/ 2147483647 w 195"/>
                <a:gd name="T71" fmla="*/ 2147483647 h 238"/>
                <a:gd name="T72" fmla="*/ 2147483647 w 195"/>
                <a:gd name="T73" fmla="*/ 2147483647 h 238"/>
                <a:gd name="T74" fmla="*/ 2147483647 w 195"/>
                <a:gd name="T75" fmla="*/ 2147483647 h 238"/>
                <a:gd name="T76" fmla="*/ 2147483647 w 195"/>
                <a:gd name="T77" fmla="*/ 2147483647 h 238"/>
                <a:gd name="T78" fmla="*/ 2147483647 w 195"/>
                <a:gd name="T79" fmla="*/ 2147483647 h 238"/>
                <a:gd name="T80" fmla="*/ 2147483647 w 195"/>
                <a:gd name="T81" fmla="*/ 2147483647 h 238"/>
                <a:gd name="T82" fmla="*/ 2147483647 w 195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5" h="238">
                  <a:moveTo>
                    <a:pt x="36" y="55"/>
                  </a:moveTo>
                  <a:cubicBezTo>
                    <a:pt x="36" y="18"/>
                    <a:pt x="35" y="12"/>
                    <a:pt x="14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7" y="1"/>
                    <a:pt x="9" y="0"/>
                  </a:cubicBezTo>
                  <a:cubicBezTo>
                    <a:pt x="25" y="1"/>
                    <a:pt x="37" y="1"/>
                    <a:pt x="51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41" y="1"/>
                    <a:pt x="162" y="1"/>
                    <a:pt x="166" y="0"/>
                  </a:cubicBezTo>
                  <a:cubicBezTo>
                    <a:pt x="169" y="6"/>
                    <a:pt x="171" y="32"/>
                    <a:pt x="172" y="47"/>
                  </a:cubicBezTo>
                  <a:cubicBezTo>
                    <a:pt x="171" y="50"/>
                    <a:pt x="165" y="50"/>
                    <a:pt x="163" y="48"/>
                  </a:cubicBezTo>
                  <a:cubicBezTo>
                    <a:pt x="158" y="31"/>
                    <a:pt x="155" y="19"/>
                    <a:pt x="136" y="14"/>
                  </a:cubicBezTo>
                  <a:cubicBezTo>
                    <a:pt x="129" y="13"/>
                    <a:pt x="117" y="12"/>
                    <a:pt x="10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65" y="13"/>
                    <a:pt x="65" y="26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08"/>
                    <a:pt x="66" y="108"/>
                    <a:pt x="77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13" y="108"/>
                    <a:pt x="124" y="107"/>
                    <a:pt x="128" y="106"/>
                  </a:cubicBezTo>
                  <a:cubicBezTo>
                    <a:pt x="132" y="104"/>
                    <a:pt x="135" y="102"/>
                    <a:pt x="137" y="93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41" y="76"/>
                    <a:pt x="147" y="76"/>
                    <a:pt x="149" y="79"/>
                  </a:cubicBezTo>
                  <a:cubicBezTo>
                    <a:pt x="149" y="87"/>
                    <a:pt x="147" y="101"/>
                    <a:pt x="147" y="115"/>
                  </a:cubicBezTo>
                  <a:cubicBezTo>
                    <a:pt x="147" y="128"/>
                    <a:pt x="149" y="141"/>
                    <a:pt x="149" y="149"/>
                  </a:cubicBezTo>
                  <a:cubicBezTo>
                    <a:pt x="147" y="152"/>
                    <a:pt x="141" y="152"/>
                    <a:pt x="139" y="14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5" y="129"/>
                    <a:pt x="132" y="124"/>
                    <a:pt x="125" y="122"/>
                  </a:cubicBezTo>
                  <a:cubicBezTo>
                    <a:pt x="120" y="121"/>
                    <a:pt x="112" y="120"/>
                    <a:pt x="98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66" y="120"/>
                    <a:pt x="65" y="121"/>
                    <a:pt x="65" y="13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199"/>
                    <a:pt x="66" y="211"/>
                    <a:pt x="72" y="217"/>
                  </a:cubicBezTo>
                  <a:cubicBezTo>
                    <a:pt x="76" y="222"/>
                    <a:pt x="84" y="225"/>
                    <a:pt x="115" y="225"/>
                  </a:cubicBezTo>
                  <a:cubicBezTo>
                    <a:pt x="143" y="225"/>
                    <a:pt x="153" y="224"/>
                    <a:pt x="161" y="220"/>
                  </a:cubicBezTo>
                  <a:cubicBezTo>
                    <a:pt x="167" y="217"/>
                    <a:pt x="177" y="204"/>
                    <a:pt x="186" y="186"/>
                  </a:cubicBezTo>
                  <a:cubicBezTo>
                    <a:pt x="189" y="184"/>
                    <a:pt x="194" y="185"/>
                    <a:pt x="195" y="188"/>
                  </a:cubicBezTo>
                  <a:cubicBezTo>
                    <a:pt x="193" y="200"/>
                    <a:pt x="184" y="228"/>
                    <a:pt x="179" y="238"/>
                  </a:cubicBezTo>
                  <a:cubicBezTo>
                    <a:pt x="147" y="237"/>
                    <a:pt x="115" y="237"/>
                    <a:pt x="83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36" y="237"/>
                    <a:pt x="24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34" y="226"/>
                    <a:pt x="36" y="220"/>
                    <a:pt x="36" y="183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794" y="2278"/>
              <a:ext cx="378" cy="485"/>
            </a:xfrm>
            <a:custGeom>
              <a:avLst/>
              <a:gdLst>
                <a:gd name="T0" fmla="*/ 2147483647 w 186"/>
                <a:gd name="T1" fmla="*/ 2147483647 h 238"/>
                <a:gd name="T2" fmla="*/ 2147483647 w 186"/>
                <a:gd name="T3" fmla="*/ 2147483647 h 238"/>
                <a:gd name="T4" fmla="*/ 2147483647 w 186"/>
                <a:gd name="T5" fmla="*/ 2147483647 h 238"/>
                <a:gd name="T6" fmla="*/ 2147483647 w 186"/>
                <a:gd name="T7" fmla="*/ 0 h 238"/>
                <a:gd name="T8" fmla="*/ 2147483647 w 186"/>
                <a:gd name="T9" fmla="*/ 2147483647 h 238"/>
                <a:gd name="T10" fmla="*/ 2147483647 w 186"/>
                <a:gd name="T11" fmla="*/ 0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2147483647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38">
                  <a:moveTo>
                    <a:pt x="34" y="55"/>
                  </a:moveTo>
                  <a:cubicBezTo>
                    <a:pt x="34" y="17"/>
                    <a:pt x="34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1"/>
                    <a:pt x="3" y="0"/>
                  </a:cubicBezTo>
                  <a:cubicBezTo>
                    <a:pt x="23" y="1"/>
                    <a:pt x="35" y="1"/>
                    <a:pt x="49" y="1"/>
                  </a:cubicBezTo>
                  <a:cubicBezTo>
                    <a:pt x="63" y="1"/>
                    <a:pt x="75" y="1"/>
                    <a:pt x="93" y="0"/>
                  </a:cubicBezTo>
                  <a:cubicBezTo>
                    <a:pt x="95" y="1"/>
                    <a:pt x="96" y="8"/>
                    <a:pt x="94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64" y="11"/>
                    <a:pt x="64" y="17"/>
                    <a:pt x="64" y="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01"/>
                    <a:pt x="65" y="210"/>
                    <a:pt x="71" y="217"/>
                  </a:cubicBezTo>
                  <a:cubicBezTo>
                    <a:pt x="75" y="221"/>
                    <a:pt x="82" y="225"/>
                    <a:pt x="110" y="225"/>
                  </a:cubicBezTo>
                  <a:cubicBezTo>
                    <a:pt x="140" y="225"/>
                    <a:pt x="148" y="224"/>
                    <a:pt x="154" y="221"/>
                  </a:cubicBezTo>
                  <a:cubicBezTo>
                    <a:pt x="161" y="217"/>
                    <a:pt x="170" y="204"/>
                    <a:pt x="177" y="186"/>
                  </a:cubicBezTo>
                  <a:cubicBezTo>
                    <a:pt x="179" y="184"/>
                    <a:pt x="186" y="185"/>
                    <a:pt x="186" y="188"/>
                  </a:cubicBezTo>
                  <a:cubicBezTo>
                    <a:pt x="186" y="192"/>
                    <a:pt x="176" y="228"/>
                    <a:pt x="171" y="238"/>
                  </a:cubicBezTo>
                  <a:cubicBezTo>
                    <a:pt x="153" y="237"/>
                    <a:pt x="119" y="237"/>
                    <a:pt x="82" y="237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34" y="237"/>
                    <a:pt x="23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34" y="225"/>
                    <a:pt x="34" y="220"/>
                    <a:pt x="34" y="183"/>
                  </a:cubicBezTo>
                  <a:cubicBezTo>
                    <a:pt x="34" y="55"/>
                    <a:pt x="34" y="55"/>
                    <a:pt x="3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161" y="2268"/>
              <a:ext cx="488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4" y="216"/>
                    <a:pt x="176" y="222"/>
                    <a:pt x="176" y="226"/>
                  </a:cubicBezTo>
                  <a:cubicBezTo>
                    <a:pt x="176" y="230"/>
                    <a:pt x="171" y="232"/>
                    <a:pt x="163" y="233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50" y="235"/>
                    <a:pt x="151" y="241"/>
                    <a:pt x="154" y="243"/>
                  </a:cubicBezTo>
                  <a:cubicBezTo>
                    <a:pt x="164" y="242"/>
                    <a:pt x="177" y="242"/>
                    <a:pt x="195" y="242"/>
                  </a:cubicBezTo>
                  <a:cubicBezTo>
                    <a:pt x="211" y="242"/>
                    <a:pt x="223" y="242"/>
                    <a:pt x="238" y="243"/>
                  </a:cubicBezTo>
                  <a:cubicBezTo>
                    <a:pt x="240" y="241"/>
                    <a:pt x="240" y="235"/>
                    <a:pt x="238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3" y="231"/>
                    <a:pt x="208" y="225"/>
                    <a:pt x="198" y="195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4" y="36"/>
                    <a:pt x="138" y="19"/>
                    <a:pt x="133" y="4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124" y="5"/>
                    <a:pt x="118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52" y="176"/>
                    <a:pt x="42" y="199"/>
                    <a:pt x="36" y="215"/>
                  </a:cubicBezTo>
                  <a:cubicBezTo>
                    <a:pt x="31" y="228"/>
                    <a:pt x="23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1" y="241"/>
                    <a:pt x="3" y="243"/>
                  </a:cubicBezTo>
                  <a:cubicBezTo>
                    <a:pt x="13" y="242"/>
                    <a:pt x="26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8" y="241"/>
                    <a:pt x="78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5" y="232"/>
                    <a:pt x="53" y="230"/>
                    <a:pt x="53" y="225"/>
                  </a:cubicBezTo>
                  <a:cubicBezTo>
                    <a:pt x="53" y="222"/>
                    <a:pt x="56" y="212"/>
                    <a:pt x="61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1"/>
                    <a:pt x="78" y="150"/>
                    <a:pt x="87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51" y="150"/>
                    <a:pt x="153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5" y="46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9" y="48"/>
                    <a:pt x="122" y="58"/>
                    <a:pt x="125" y="6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2" y="135"/>
                    <a:pt x="85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649" y="2278"/>
              <a:ext cx="534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1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4" y="210"/>
                    <a:pt x="59" y="221"/>
                  </a:cubicBezTo>
                  <a:cubicBezTo>
                    <a:pt x="62" y="225"/>
                    <a:pt x="69" y="227"/>
                    <a:pt x="77" y="228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1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2" y="237"/>
                    <a:pt x="9" y="238"/>
                  </a:cubicBezTo>
                  <a:cubicBezTo>
                    <a:pt x="7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4" y="220"/>
                  </a:cubicBezTo>
                  <a:cubicBezTo>
                    <a:pt x="39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60" y="0"/>
                  </a:cubicBezTo>
                  <a:cubicBezTo>
                    <a:pt x="67" y="18"/>
                    <a:pt x="109" y="65"/>
                    <a:pt x="121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2" y="0"/>
                  </a:cubicBezTo>
                  <a:cubicBezTo>
                    <a:pt x="198" y="1"/>
                    <a:pt x="210" y="1"/>
                    <a:pt x="224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8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194" y="2256"/>
              <a:ext cx="465" cy="507"/>
            </a:xfrm>
            <a:custGeom>
              <a:avLst/>
              <a:gdLst>
                <a:gd name="T0" fmla="*/ 2147483647 w 229"/>
                <a:gd name="T1" fmla="*/ 2147483647 h 249"/>
                <a:gd name="T2" fmla="*/ 2147483647 w 229"/>
                <a:gd name="T3" fmla="*/ 2147483647 h 249"/>
                <a:gd name="T4" fmla="*/ 2147483647 w 229"/>
                <a:gd name="T5" fmla="*/ 2147483647 h 249"/>
                <a:gd name="T6" fmla="*/ 2147483647 w 229"/>
                <a:gd name="T7" fmla="*/ 2147483647 h 249"/>
                <a:gd name="T8" fmla="*/ 2147483647 w 229"/>
                <a:gd name="T9" fmla="*/ 2147483647 h 249"/>
                <a:gd name="T10" fmla="*/ 2147483647 w 229"/>
                <a:gd name="T11" fmla="*/ 2147483647 h 249"/>
                <a:gd name="T12" fmla="*/ 2147483647 w 229"/>
                <a:gd name="T13" fmla="*/ 2147483647 h 249"/>
                <a:gd name="T14" fmla="*/ 2147483647 w 229"/>
                <a:gd name="T15" fmla="*/ 2147483647 h 249"/>
                <a:gd name="T16" fmla="*/ 2147483647 w 229"/>
                <a:gd name="T17" fmla="*/ 2147483647 h 249"/>
                <a:gd name="T18" fmla="*/ 2147483647 w 229"/>
                <a:gd name="T19" fmla="*/ 2147483647 h 249"/>
                <a:gd name="T20" fmla="*/ 2147483647 w 229"/>
                <a:gd name="T21" fmla="*/ 2147483647 h 249"/>
                <a:gd name="T22" fmla="*/ 2147483647 w 229"/>
                <a:gd name="T23" fmla="*/ 2147483647 h 249"/>
                <a:gd name="T24" fmla="*/ 2147483647 w 229"/>
                <a:gd name="T25" fmla="*/ 2147483647 h 249"/>
                <a:gd name="T26" fmla="*/ 2147483647 w 229"/>
                <a:gd name="T27" fmla="*/ 2147483647 h 249"/>
                <a:gd name="T28" fmla="*/ 0 w 229"/>
                <a:gd name="T29" fmla="*/ 2147483647 h 249"/>
                <a:gd name="T30" fmla="*/ 2147483647 w 229"/>
                <a:gd name="T31" fmla="*/ 2147483647 h 249"/>
                <a:gd name="T32" fmla="*/ 2147483647 w 229"/>
                <a:gd name="T33" fmla="*/ 2147483647 h 249"/>
                <a:gd name="T34" fmla="*/ 2147483647 w 229"/>
                <a:gd name="T35" fmla="*/ 2147483647 h 249"/>
                <a:gd name="T36" fmla="*/ 2147483647 w 229"/>
                <a:gd name="T37" fmla="*/ 2147483647 h 249"/>
                <a:gd name="T38" fmla="*/ 2147483647 w 229"/>
                <a:gd name="T39" fmla="*/ 2147483647 h 249"/>
                <a:gd name="T40" fmla="*/ 2147483647 w 229"/>
                <a:gd name="T41" fmla="*/ 2147483647 h 249"/>
                <a:gd name="T42" fmla="*/ 2147483647 w 229"/>
                <a:gd name="T43" fmla="*/ 2147483647 h 249"/>
                <a:gd name="T44" fmla="*/ 2147483647 w 229"/>
                <a:gd name="T45" fmla="*/ 2147483647 h 249"/>
                <a:gd name="T46" fmla="*/ 2147483647 w 229"/>
                <a:gd name="T47" fmla="*/ 2147483647 h 249"/>
                <a:gd name="T48" fmla="*/ 2147483647 w 229"/>
                <a:gd name="T49" fmla="*/ 2147483647 h 249"/>
                <a:gd name="T50" fmla="*/ 2147483647 w 229"/>
                <a:gd name="T51" fmla="*/ 2147483647 h 249"/>
                <a:gd name="T52" fmla="*/ 2147483647 w 229"/>
                <a:gd name="T53" fmla="*/ 2147483647 h 249"/>
                <a:gd name="T54" fmla="*/ 2147483647 w 229"/>
                <a:gd name="T55" fmla="*/ 2147483647 h 2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49">
                  <a:moveTo>
                    <a:pt x="129" y="194"/>
                  </a:moveTo>
                  <a:cubicBezTo>
                    <a:pt x="129" y="231"/>
                    <a:pt x="129" y="236"/>
                    <a:pt x="150" y="239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63" y="241"/>
                    <a:pt x="163" y="248"/>
                    <a:pt x="161" y="249"/>
                  </a:cubicBezTo>
                  <a:cubicBezTo>
                    <a:pt x="140" y="248"/>
                    <a:pt x="128" y="248"/>
                    <a:pt x="114" y="248"/>
                  </a:cubicBezTo>
                  <a:cubicBezTo>
                    <a:pt x="100" y="248"/>
                    <a:pt x="87" y="248"/>
                    <a:pt x="64" y="249"/>
                  </a:cubicBezTo>
                  <a:cubicBezTo>
                    <a:pt x="62" y="248"/>
                    <a:pt x="61" y="241"/>
                    <a:pt x="64" y="240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98" y="237"/>
                    <a:pt x="99" y="231"/>
                    <a:pt x="99" y="19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24"/>
                    <a:pt x="99" y="23"/>
                    <a:pt x="8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54" y="23"/>
                    <a:pt x="34" y="24"/>
                    <a:pt x="25" y="32"/>
                  </a:cubicBezTo>
                  <a:cubicBezTo>
                    <a:pt x="17" y="40"/>
                    <a:pt x="13" y="48"/>
                    <a:pt x="9" y="57"/>
                  </a:cubicBezTo>
                  <a:cubicBezTo>
                    <a:pt x="6" y="59"/>
                    <a:pt x="1" y="57"/>
                    <a:pt x="0" y="54"/>
                  </a:cubicBezTo>
                  <a:cubicBezTo>
                    <a:pt x="6" y="38"/>
                    <a:pt x="11" y="15"/>
                    <a:pt x="13" y="1"/>
                  </a:cubicBezTo>
                  <a:cubicBezTo>
                    <a:pt x="14" y="0"/>
                    <a:pt x="19" y="0"/>
                    <a:pt x="20" y="1"/>
                  </a:cubicBezTo>
                  <a:cubicBezTo>
                    <a:pt x="22" y="12"/>
                    <a:pt x="34" y="12"/>
                    <a:pt x="50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4" y="12"/>
                    <a:pt x="217" y="11"/>
                    <a:pt x="223" y="2"/>
                  </a:cubicBezTo>
                  <a:cubicBezTo>
                    <a:pt x="224" y="1"/>
                    <a:pt x="228" y="2"/>
                    <a:pt x="229" y="3"/>
                  </a:cubicBezTo>
                  <a:cubicBezTo>
                    <a:pt x="225" y="18"/>
                    <a:pt x="223" y="47"/>
                    <a:pt x="224" y="57"/>
                  </a:cubicBezTo>
                  <a:cubicBezTo>
                    <a:pt x="222" y="60"/>
                    <a:pt x="216" y="60"/>
                    <a:pt x="214" y="58"/>
                  </a:cubicBezTo>
                  <a:cubicBezTo>
                    <a:pt x="213" y="49"/>
                    <a:pt x="211" y="36"/>
                    <a:pt x="206" y="32"/>
                  </a:cubicBezTo>
                  <a:cubicBezTo>
                    <a:pt x="197" y="26"/>
                    <a:pt x="184" y="23"/>
                    <a:pt x="164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28" y="23"/>
                    <a:pt x="129" y="24"/>
                    <a:pt x="129" y="35"/>
                  </a:cubicBez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596" y="2268"/>
              <a:ext cx="487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3" y="216"/>
                    <a:pt x="175" y="222"/>
                    <a:pt x="175" y="226"/>
                  </a:cubicBezTo>
                  <a:cubicBezTo>
                    <a:pt x="175" y="230"/>
                    <a:pt x="170" y="232"/>
                    <a:pt x="163" y="233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0" y="235"/>
                    <a:pt x="150" y="241"/>
                    <a:pt x="153" y="243"/>
                  </a:cubicBezTo>
                  <a:cubicBezTo>
                    <a:pt x="163" y="242"/>
                    <a:pt x="177" y="242"/>
                    <a:pt x="194" y="242"/>
                  </a:cubicBezTo>
                  <a:cubicBezTo>
                    <a:pt x="210" y="242"/>
                    <a:pt x="223" y="242"/>
                    <a:pt x="237" y="243"/>
                  </a:cubicBezTo>
                  <a:cubicBezTo>
                    <a:pt x="239" y="241"/>
                    <a:pt x="240" y="235"/>
                    <a:pt x="237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2" y="231"/>
                    <a:pt x="208" y="225"/>
                    <a:pt x="197" y="19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3" y="36"/>
                    <a:pt x="137" y="19"/>
                    <a:pt x="133" y="4"/>
                  </a:cubicBezTo>
                  <a:cubicBezTo>
                    <a:pt x="132" y="1"/>
                    <a:pt x="130" y="0"/>
                    <a:pt x="127" y="0"/>
                  </a:cubicBezTo>
                  <a:cubicBezTo>
                    <a:pt x="123" y="5"/>
                    <a:pt x="117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51" y="176"/>
                    <a:pt x="41" y="199"/>
                    <a:pt x="35" y="215"/>
                  </a:cubicBezTo>
                  <a:cubicBezTo>
                    <a:pt x="30" y="228"/>
                    <a:pt x="22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0" y="241"/>
                    <a:pt x="3" y="243"/>
                  </a:cubicBezTo>
                  <a:cubicBezTo>
                    <a:pt x="12" y="242"/>
                    <a:pt x="25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7" y="241"/>
                    <a:pt x="77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4" y="232"/>
                    <a:pt x="53" y="230"/>
                    <a:pt x="53" y="225"/>
                  </a:cubicBezTo>
                  <a:cubicBezTo>
                    <a:pt x="53" y="222"/>
                    <a:pt x="55" y="212"/>
                    <a:pt x="60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5" y="151"/>
                    <a:pt x="77" y="150"/>
                    <a:pt x="86" y="150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51" y="150"/>
                    <a:pt x="152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4" y="46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8" y="48"/>
                    <a:pt x="121" y="58"/>
                    <a:pt x="124" y="66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1" y="135"/>
                    <a:pt x="84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077" y="2278"/>
              <a:ext cx="535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0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3" y="210"/>
                    <a:pt x="59" y="221"/>
                  </a:cubicBezTo>
                  <a:cubicBezTo>
                    <a:pt x="62" y="225"/>
                    <a:pt x="68" y="227"/>
                    <a:pt x="77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90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1" y="237"/>
                    <a:pt x="9" y="238"/>
                  </a:cubicBezTo>
                  <a:cubicBezTo>
                    <a:pt x="6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3" y="220"/>
                  </a:cubicBezTo>
                  <a:cubicBezTo>
                    <a:pt x="38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59" y="0"/>
                  </a:cubicBezTo>
                  <a:cubicBezTo>
                    <a:pt x="67" y="18"/>
                    <a:pt x="109" y="65"/>
                    <a:pt x="120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1" y="0"/>
                  </a:cubicBezTo>
                  <a:cubicBezTo>
                    <a:pt x="198" y="1"/>
                    <a:pt x="210" y="1"/>
                    <a:pt x="223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7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64" y="1298"/>
              <a:ext cx="656" cy="1722"/>
            </a:xfrm>
            <a:custGeom>
              <a:avLst/>
              <a:gdLst>
                <a:gd name="T0" fmla="*/ 2147483647 w 323"/>
                <a:gd name="T1" fmla="*/ 2147483647 h 845"/>
                <a:gd name="T2" fmla="*/ 2147483647 w 323"/>
                <a:gd name="T3" fmla="*/ 2147483647 h 845"/>
                <a:gd name="T4" fmla="*/ 2147483647 w 323"/>
                <a:gd name="T5" fmla="*/ 2147483647 h 845"/>
                <a:gd name="T6" fmla="*/ 2147483647 w 323"/>
                <a:gd name="T7" fmla="*/ 2147483647 h 845"/>
                <a:gd name="T8" fmla="*/ 2147483647 w 323"/>
                <a:gd name="T9" fmla="*/ 0 h 845"/>
                <a:gd name="T10" fmla="*/ 0 w 323"/>
                <a:gd name="T11" fmla="*/ 2147483647 h 845"/>
                <a:gd name="T12" fmla="*/ 0 w 323"/>
                <a:gd name="T13" fmla="*/ 2147483647 h 845"/>
                <a:gd name="T14" fmla="*/ 2147483647 w 323"/>
                <a:gd name="T15" fmla="*/ 2147483647 h 845"/>
                <a:gd name="T16" fmla="*/ 2147483647 w 323"/>
                <a:gd name="T17" fmla="*/ 2147483647 h 845"/>
                <a:gd name="T18" fmla="*/ 2147483647 w 323"/>
                <a:gd name="T19" fmla="*/ 2147483647 h 845"/>
                <a:gd name="T20" fmla="*/ 2147483647 w 323"/>
                <a:gd name="T21" fmla="*/ 0 h 845"/>
                <a:gd name="T22" fmla="*/ 2147483647 w 323"/>
                <a:gd name="T23" fmla="*/ 2147483647 h 845"/>
                <a:gd name="T24" fmla="*/ 2147483647 w 323"/>
                <a:gd name="T25" fmla="*/ 2147483647 h 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845">
                  <a:moveTo>
                    <a:pt x="184" y="703"/>
                  </a:moveTo>
                  <a:cubicBezTo>
                    <a:pt x="184" y="715"/>
                    <a:pt x="174" y="725"/>
                    <a:pt x="162" y="725"/>
                  </a:cubicBezTo>
                  <a:cubicBezTo>
                    <a:pt x="149" y="725"/>
                    <a:pt x="140" y="715"/>
                    <a:pt x="140" y="70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78"/>
                    <a:pt x="42" y="845"/>
                    <a:pt x="162" y="845"/>
                  </a:cubicBezTo>
                  <a:cubicBezTo>
                    <a:pt x="281" y="845"/>
                    <a:pt x="323" y="778"/>
                    <a:pt x="323" y="721"/>
                  </a:cubicBezTo>
                  <a:cubicBezTo>
                    <a:pt x="323" y="70"/>
                    <a:pt x="323" y="70"/>
                    <a:pt x="323" y="70"/>
                  </a:cubicBezTo>
                  <a:cubicBezTo>
                    <a:pt x="323" y="31"/>
                    <a:pt x="292" y="0"/>
                    <a:pt x="254" y="0"/>
                  </a:cubicBezTo>
                  <a:cubicBezTo>
                    <a:pt x="215" y="0"/>
                    <a:pt x="184" y="31"/>
                    <a:pt x="184" y="70"/>
                  </a:cubicBezTo>
                  <a:cubicBezTo>
                    <a:pt x="184" y="703"/>
                    <a:pt x="184" y="703"/>
                    <a:pt x="184" y="703"/>
                  </a:cubicBezTo>
                </a:path>
              </a:pathLst>
            </a:cu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0" y="1298"/>
              <a:ext cx="648" cy="1720"/>
            </a:xfrm>
            <a:custGeom>
              <a:avLst/>
              <a:gdLst>
                <a:gd name="T0" fmla="*/ 2147483647 w 319"/>
                <a:gd name="T1" fmla="*/ 2147483647 h 844"/>
                <a:gd name="T2" fmla="*/ 0 w 319"/>
                <a:gd name="T3" fmla="*/ 2147483647 h 844"/>
                <a:gd name="T4" fmla="*/ 0 w 319"/>
                <a:gd name="T5" fmla="*/ 2147483647 h 844"/>
                <a:gd name="T6" fmla="*/ 2147483647 w 319"/>
                <a:gd name="T7" fmla="*/ 2147483647 h 844"/>
                <a:gd name="T8" fmla="*/ 2147483647 w 319"/>
                <a:gd name="T9" fmla="*/ 2147483647 h 844"/>
                <a:gd name="T10" fmla="*/ 2147483647 w 319"/>
                <a:gd name="T11" fmla="*/ 2147483647 h 844"/>
                <a:gd name="T12" fmla="*/ 2147483647 w 319"/>
                <a:gd name="T13" fmla="*/ 2147483647 h 844"/>
                <a:gd name="T14" fmla="*/ 2147483647 w 319"/>
                <a:gd name="T15" fmla="*/ 2147483647 h 844"/>
                <a:gd name="T16" fmla="*/ 2147483647 w 319"/>
                <a:gd name="T17" fmla="*/ 2147483647 h 844"/>
                <a:gd name="T18" fmla="*/ 2147483647 w 319"/>
                <a:gd name="T19" fmla="*/ 2147483647 h 844"/>
                <a:gd name="T20" fmla="*/ 2147483647 w 319"/>
                <a:gd name="T21" fmla="*/ 2147483647 h 844"/>
                <a:gd name="T22" fmla="*/ 2147483647 w 319"/>
                <a:gd name="T23" fmla="*/ 0 h 844"/>
                <a:gd name="T24" fmla="*/ 0 w 319"/>
                <a:gd name="T25" fmla="*/ 2147483647 h 844"/>
                <a:gd name="T26" fmla="*/ 0 w 319"/>
                <a:gd name="T27" fmla="*/ 2147483647 h 844"/>
                <a:gd name="T28" fmla="*/ 2147483647 w 319"/>
                <a:gd name="T29" fmla="*/ 2147483647 h 844"/>
                <a:gd name="T30" fmla="*/ 2147483647 w 319"/>
                <a:gd name="T31" fmla="*/ 2147483647 h 844"/>
                <a:gd name="T32" fmla="*/ 2147483647 w 319"/>
                <a:gd name="T33" fmla="*/ 2147483647 h 844"/>
                <a:gd name="T34" fmla="*/ 2147483647 w 319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9" h="844">
                  <a:moveTo>
                    <a:pt x="125" y="467"/>
                  </a:moveTo>
                  <a:cubicBezTo>
                    <a:pt x="69" y="511"/>
                    <a:pt x="0" y="566"/>
                    <a:pt x="0" y="652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812"/>
                    <a:pt x="32" y="844"/>
                    <a:pt x="70" y="844"/>
                  </a:cubicBezTo>
                  <a:cubicBezTo>
                    <a:pt x="109" y="844"/>
                    <a:pt x="140" y="812"/>
                    <a:pt x="140" y="774"/>
                  </a:cubicBezTo>
                  <a:cubicBezTo>
                    <a:pt x="140" y="652"/>
                    <a:pt x="140" y="652"/>
                    <a:pt x="140" y="652"/>
                  </a:cubicBezTo>
                  <a:cubicBezTo>
                    <a:pt x="140" y="633"/>
                    <a:pt x="185" y="597"/>
                    <a:pt x="212" y="576"/>
                  </a:cubicBezTo>
                  <a:cubicBezTo>
                    <a:pt x="262" y="536"/>
                    <a:pt x="319" y="491"/>
                    <a:pt x="319" y="422"/>
                  </a:cubicBezTo>
                  <a:cubicBezTo>
                    <a:pt x="319" y="353"/>
                    <a:pt x="262" y="308"/>
                    <a:pt x="212" y="268"/>
                  </a:cubicBezTo>
                  <a:cubicBezTo>
                    <a:pt x="185" y="246"/>
                    <a:pt x="140" y="211"/>
                    <a:pt x="140" y="192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78"/>
                    <a:pt x="69" y="333"/>
                    <a:pt x="125" y="377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80" y="419"/>
                    <a:pt x="181" y="424"/>
                    <a:pt x="170" y="432"/>
                  </a:cubicBezTo>
                  <a:cubicBezTo>
                    <a:pt x="125" y="467"/>
                    <a:pt x="125" y="467"/>
                    <a:pt x="125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38" y="1298"/>
              <a:ext cx="646" cy="1720"/>
            </a:xfrm>
            <a:custGeom>
              <a:avLst/>
              <a:gdLst>
                <a:gd name="T0" fmla="*/ 2147483647 w 318"/>
                <a:gd name="T1" fmla="*/ 2147483647 h 844"/>
                <a:gd name="T2" fmla="*/ 2147483647 w 318"/>
                <a:gd name="T3" fmla="*/ 2147483647 h 844"/>
                <a:gd name="T4" fmla="*/ 2147483647 w 318"/>
                <a:gd name="T5" fmla="*/ 2147483647 h 844"/>
                <a:gd name="T6" fmla="*/ 2147483647 w 318"/>
                <a:gd name="T7" fmla="*/ 2147483647 h 844"/>
                <a:gd name="T8" fmla="*/ 2147483647 w 318"/>
                <a:gd name="T9" fmla="*/ 2147483647 h 844"/>
                <a:gd name="T10" fmla="*/ 2147483647 w 318"/>
                <a:gd name="T11" fmla="*/ 2147483647 h 844"/>
                <a:gd name="T12" fmla="*/ 2147483647 w 318"/>
                <a:gd name="T13" fmla="*/ 2147483647 h 844"/>
                <a:gd name="T14" fmla="*/ 0 w 318"/>
                <a:gd name="T15" fmla="*/ 2147483647 h 844"/>
                <a:gd name="T16" fmla="*/ 2147483647 w 318"/>
                <a:gd name="T17" fmla="*/ 2147483647 h 844"/>
                <a:gd name="T18" fmla="*/ 2147483647 w 318"/>
                <a:gd name="T19" fmla="*/ 2147483647 h 844"/>
                <a:gd name="T20" fmla="*/ 2147483647 w 318"/>
                <a:gd name="T21" fmla="*/ 2147483647 h 844"/>
                <a:gd name="T22" fmla="*/ 2147483647 w 318"/>
                <a:gd name="T23" fmla="*/ 0 h 844"/>
                <a:gd name="T24" fmla="*/ 2147483647 w 318"/>
                <a:gd name="T25" fmla="*/ 2147483647 h 844"/>
                <a:gd name="T26" fmla="*/ 2147483647 w 318"/>
                <a:gd name="T27" fmla="*/ 2147483647 h 844"/>
                <a:gd name="T28" fmla="*/ 2147483647 w 318"/>
                <a:gd name="T29" fmla="*/ 2147483647 h 844"/>
                <a:gd name="T30" fmla="*/ 2147483647 w 318"/>
                <a:gd name="T31" fmla="*/ 2147483647 h 844"/>
                <a:gd name="T32" fmla="*/ 2147483647 w 318"/>
                <a:gd name="T33" fmla="*/ 2147483647 h 844"/>
                <a:gd name="T34" fmla="*/ 2147483647 w 318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8" h="844">
                  <a:moveTo>
                    <a:pt x="194" y="467"/>
                  </a:moveTo>
                  <a:cubicBezTo>
                    <a:pt x="249" y="511"/>
                    <a:pt x="318" y="566"/>
                    <a:pt x="318" y="652"/>
                  </a:cubicBezTo>
                  <a:cubicBezTo>
                    <a:pt x="318" y="774"/>
                    <a:pt x="318" y="774"/>
                    <a:pt x="318" y="774"/>
                  </a:cubicBezTo>
                  <a:cubicBezTo>
                    <a:pt x="318" y="812"/>
                    <a:pt x="287" y="844"/>
                    <a:pt x="248" y="844"/>
                  </a:cubicBezTo>
                  <a:cubicBezTo>
                    <a:pt x="210" y="844"/>
                    <a:pt x="178" y="812"/>
                    <a:pt x="178" y="774"/>
                  </a:cubicBezTo>
                  <a:cubicBezTo>
                    <a:pt x="178" y="652"/>
                    <a:pt x="178" y="652"/>
                    <a:pt x="178" y="652"/>
                  </a:cubicBezTo>
                  <a:cubicBezTo>
                    <a:pt x="178" y="633"/>
                    <a:pt x="133" y="597"/>
                    <a:pt x="107" y="576"/>
                  </a:cubicBezTo>
                  <a:cubicBezTo>
                    <a:pt x="57" y="536"/>
                    <a:pt x="0" y="491"/>
                    <a:pt x="0" y="422"/>
                  </a:cubicBezTo>
                  <a:cubicBezTo>
                    <a:pt x="0" y="353"/>
                    <a:pt x="57" y="308"/>
                    <a:pt x="107" y="268"/>
                  </a:cubicBezTo>
                  <a:cubicBezTo>
                    <a:pt x="133" y="246"/>
                    <a:pt x="178" y="211"/>
                    <a:pt x="178" y="192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31"/>
                    <a:pt x="210" y="0"/>
                    <a:pt x="248" y="0"/>
                  </a:cubicBezTo>
                  <a:cubicBezTo>
                    <a:pt x="287" y="0"/>
                    <a:pt x="318" y="31"/>
                    <a:pt x="318" y="70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8" y="278"/>
                    <a:pt x="249" y="333"/>
                    <a:pt x="194" y="377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39" y="419"/>
                    <a:pt x="138" y="424"/>
                    <a:pt x="148" y="432"/>
                  </a:cubicBezTo>
                  <a:cubicBezTo>
                    <a:pt x="194" y="467"/>
                    <a:pt x="194" y="467"/>
                    <a:pt x="194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08138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D42D841E-DC6D-4A06-BBEA-3076B938C8FD}"/>
              </a:ext>
            </a:extLst>
          </p:cNvPr>
          <p:cNvSpPr txBox="1"/>
          <p:nvPr/>
        </p:nvSpPr>
        <p:spPr>
          <a:xfrm>
            <a:off x="592160" y="1112743"/>
            <a:ext cx="10364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rPr>
              <a:t>With the evolution of society, corporate culture has transformed from profit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rPr>
              <a:t>seeking to social welfare maximizing entity.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34B113-A7CC-4DA2-8883-120B78D43D70}"/>
              </a:ext>
            </a:extLst>
          </p:cNvPr>
          <p:cNvSpPr txBox="1"/>
          <p:nvPr/>
        </p:nvSpPr>
        <p:spPr>
          <a:xfrm>
            <a:off x="592160" y="330489"/>
            <a:ext cx="8424840" cy="584775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CORPORATE CULTURE AND SOCIETY 5.0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11BDC3-966F-4247-B8D9-C4560DAB17DC}"/>
              </a:ext>
            </a:extLst>
          </p:cNvPr>
          <p:cNvGrpSpPr/>
          <p:nvPr/>
        </p:nvGrpSpPr>
        <p:grpSpPr>
          <a:xfrm>
            <a:off x="298249" y="2456822"/>
            <a:ext cx="11303201" cy="4249845"/>
            <a:chOff x="480706" y="1993313"/>
            <a:chExt cx="11337220" cy="426263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A214144-3ECE-4086-8F0B-DD83AC9ABC99}"/>
                </a:ext>
              </a:extLst>
            </p:cNvPr>
            <p:cNvGrpSpPr/>
            <p:nvPr/>
          </p:nvGrpSpPr>
          <p:grpSpPr>
            <a:xfrm>
              <a:off x="3291736" y="2028320"/>
              <a:ext cx="5608530" cy="3906041"/>
              <a:chOff x="3367764" y="2028320"/>
              <a:chExt cx="5608530" cy="3906041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FDE2D32E-9028-4C4E-A36B-F3917736AF24}"/>
                  </a:ext>
                </a:extLst>
              </p:cNvPr>
              <p:cNvGrpSpPr/>
              <p:nvPr/>
            </p:nvGrpSpPr>
            <p:grpSpPr>
              <a:xfrm flipH="1">
                <a:off x="6231852" y="2292966"/>
                <a:ext cx="2018601" cy="1078023"/>
                <a:chOff x="4653644" y="2083104"/>
                <a:chExt cx="2337478" cy="1078023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2279F517-2DBB-4C66-80BC-4D4D9F4BAEBC}"/>
                    </a:ext>
                  </a:extLst>
                </p:cNvPr>
                <p:cNvCxnSpPr/>
                <p:nvPr/>
              </p:nvCxnSpPr>
              <p:spPr>
                <a:xfrm>
                  <a:off x="4653644" y="2090919"/>
                  <a:ext cx="1364343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C1299874-8376-4553-B3B7-E708D8848C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8709" y="2083104"/>
                  <a:ext cx="992413" cy="1078023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1BC16B6-4434-48EE-8693-F227DE0FF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31851" y="3960434"/>
                <a:ext cx="2055206" cy="0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03D24AD-656E-405F-A31B-1D2B16D7892B}"/>
                  </a:ext>
                </a:extLst>
              </p:cNvPr>
              <p:cNvGrpSpPr/>
              <p:nvPr/>
            </p:nvGrpSpPr>
            <p:grpSpPr>
              <a:xfrm flipH="1" flipV="1">
                <a:off x="6195602" y="4601730"/>
                <a:ext cx="2018601" cy="1074788"/>
                <a:chOff x="4653644" y="2083128"/>
                <a:chExt cx="2337479" cy="1074788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54D68765-BEEA-4C66-BDEA-5E2D49808803}"/>
                    </a:ext>
                  </a:extLst>
                </p:cNvPr>
                <p:cNvCxnSpPr/>
                <p:nvPr/>
              </p:nvCxnSpPr>
              <p:spPr>
                <a:xfrm>
                  <a:off x="4653644" y="2090919"/>
                  <a:ext cx="1364343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8EF84079-D15D-4A8A-BCEB-F37059165C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8709" y="2083104"/>
                  <a:ext cx="992413" cy="1078023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BEB3041-A880-421B-87C4-3466E217CC79}"/>
                  </a:ext>
                </a:extLst>
              </p:cNvPr>
              <p:cNvSpPr/>
              <p:nvPr/>
            </p:nvSpPr>
            <p:spPr>
              <a:xfrm flipH="1">
                <a:off x="8390826" y="5302493"/>
                <a:ext cx="585468" cy="5854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E72596F-C391-4C7A-ADDB-6289AD97FE8D}"/>
                  </a:ext>
                </a:extLst>
              </p:cNvPr>
              <p:cNvSpPr/>
              <p:nvPr/>
            </p:nvSpPr>
            <p:spPr>
              <a:xfrm flipH="1">
                <a:off x="8390825" y="3641522"/>
                <a:ext cx="585468" cy="5854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E1C3555-92DE-4296-881A-E6CEB8F731AE}"/>
                  </a:ext>
                </a:extLst>
              </p:cNvPr>
              <p:cNvSpPr/>
              <p:nvPr/>
            </p:nvSpPr>
            <p:spPr>
              <a:xfrm flipH="1">
                <a:off x="8375467" y="2028320"/>
                <a:ext cx="585468" cy="585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7A9048F-7CFD-4583-80A5-2883500A48C9}"/>
                  </a:ext>
                </a:extLst>
              </p:cNvPr>
              <p:cNvGrpSpPr/>
              <p:nvPr/>
            </p:nvGrpSpPr>
            <p:grpSpPr>
              <a:xfrm>
                <a:off x="4093604" y="2292966"/>
                <a:ext cx="2018601" cy="1078023"/>
                <a:chOff x="4653644" y="2083104"/>
                <a:chExt cx="2337478" cy="1078023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73C1AE7F-105F-49EF-9104-CED0D7E23F2C}"/>
                    </a:ext>
                  </a:extLst>
                </p:cNvPr>
                <p:cNvCxnSpPr/>
                <p:nvPr/>
              </p:nvCxnSpPr>
              <p:spPr>
                <a:xfrm>
                  <a:off x="4653644" y="2090919"/>
                  <a:ext cx="1364343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CAB56752-E4FA-487D-A08E-90A90DA2E6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8709" y="2083104"/>
                  <a:ext cx="992413" cy="1078023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6948B8D-E2B8-4155-AC9D-94E4EEDC4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7000" y="3425429"/>
                <a:ext cx="2055206" cy="0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471387B-C188-40A7-B9B1-25CC40D2A5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8089" y="4545336"/>
                <a:ext cx="2155008" cy="0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DB21BD0-3AE3-48C3-88F6-283FB10DE4E2}"/>
                  </a:ext>
                </a:extLst>
              </p:cNvPr>
              <p:cNvGrpSpPr/>
              <p:nvPr/>
            </p:nvGrpSpPr>
            <p:grpSpPr>
              <a:xfrm flipV="1">
                <a:off x="4129856" y="4598519"/>
                <a:ext cx="2018601" cy="1078023"/>
                <a:chOff x="4653644" y="2083104"/>
                <a:chExt cx="2337478" cy="1078023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FA03FCE2-838A-45A4-9824-92054CA9FDC6}"/>
                    </a:ext>
                  </a:extLst>
                </p:cNvPr>
                <p:cNvCxnSpPr/>
                <p:nvPr/>
              </p:nvCxnSpPr>
              <p:spPr>
                <a:xfrm>
                  <a:off x="4653644" y="2090919"/>
                  <a:ext cx="1364343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E3F171FE-6ED2-4925-A825-CE6C4387E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8709" y="2083104"/>
                  <a:ext cx="992413" cy="1078023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71459FE-8A0B-4295-B790-EBDB2F3C9B01}"/>
                  </a:ext>
                </a:extLst>
              </p:cNvPr>
              <p:cNvSpPr/>
              <p:nvPr/>
            </p:nvSpPr>
            <p:spPr>
              <a:xfrm>
                <a:off x="3367764" y="4242036"/>
                <a:ext cx="585468" cy="5854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2BFAB13-05D1-4454-B92C-E2A2633DC9CE}"/>
                  </a:ext>
                </a:extLst>
              </p:cNvPr>
              <p:cNvSpPr/>
              <p:nvPr/>
            </p:nvSpPr>
            <p:spPr>
              <a:xfrm>
                <a:off x="3367764" y="5348893"/>
                <a:ext cx="585468" cy="5854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FA81594-D81B-46B7-93B4-779E894F32F0}"/>
                  </a:ext>
                </a:extLst>
              </p:cNvPr>
              <p:cNvSpPr/>
              <p:nvPr/>
            </p:nvSpPr>
            <p:spPr>
              <a:xfrm>
                <a:off x="3367764" y="3135178"/>
                <a:ext cx="585468" cy="5854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EF156A7-7022-4B2A-A2E4-BB06265067C7}"/>
                  </a:ext>
                </a:extLst>
              </p:cNvPr>
              <p:cNvSpPr/>
              <p:nvPr/>
            </p:nvSpPr>
            <p:spPr>
              <a:xfrm>
                <a:off x="3383122" y="2028320"/>
                <a:ext cx="585468" cy="585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5E802F9-E7FF-4129-9D0A-567E6130D4CB}"/>
                  </a:ext>
                </a:extLst>
              </p:cNvPr>
              <p:cNvSpPr/>
              <p:nvPr/>
            </p:nvSpPr>
            <p:spPr>
              <a:xfrm>
                <a:off x="5220564" y="2908093"/>
                <a:ext cx="2132690" cy="21326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B1775AE-7109-432C-BCAB-6C87C520C3FD}"/>
                  </a:ext>
                </a:extLst>
              </p:cNvPr>
              <p:cNvSpPr/>
              <p:nvPr/>
            </p:nvSpPr>
            <p:spPr>
              <a:xfrm>
                <a:off x="5360937" y="3046883"/>
                <a:ext cx="1842829" cy="184282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Title 1">
                <a:extLst>
                  <a:ext uri="{FF2B5EF4-FFF2-40B4-BE49-F238E27FC236}">
                    <a16:creationId xmlns:a16="http://schemas.microsoft.com/office/drawing/2014/main" id="{E113F85A-7789-4283-936C-B2D01C07F1A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5169847" y="3039368"/>
                <a:ext cx="2196000" cy="1635031"/>
              </a:xfrm>
              <a:prstGeom prst="rect">
                <a:avLst/>
              </a:prstGeom>
            </p:spPr>
            <p:txBody>
              <a:bodyPr anchor="ctr"/>
              <a:lstStyle>
                <a:lvl1pPr algn="l" defTabSz="182843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SG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IMPLICATION ON HRM</a:t>
                </a:r>
              </a:p>
            </p:txBody>
          </p:sp>
          <p:grpSp>
            <p:nvGrpSpPr>
              <p:cNvPr id="137" name="กลุ่ม 31">
                <a:extLst>
                  <a:ext uri="{FF2B5EF4-FFF2-40B4-BE49-F238E27FC236}">
                    <a16:creationId xmlns:a16="http://schemas.microsoft.com/office/drawing/2014/main" id="{2D827E81-E465-4BE5-AC26-DA4C75E827F1}"/>
                  </a:ext>
                </a:extLst>
              </p:cNvPr>
              <p:cNvGrpSpPr/>
              <p:nvPr/>
            </p:nvGrpSpPr>
            <p:grpSpPr>
              <a:xfrm>
                <a:off x="8579377" y="4483331"/>
                <a:ext cx="208364" cy="1253749"/>
                <a:chOff x="18896013" y="3492336"/>
                <a:chExt cx="504825" cy="3037578"/>
              </a:xfrm>
              <a:solidFill>
                <a:schemeClr val="bg1"/>
              </a:solidFill>
            </p:grpSpPr>
            <p:sp>
              <p:nvSpPr>
                <p:cNvPr id="164" name="Freeform 21">
                  <a:extLst>
                    <a:ext uri="{FF2B5EF4-FFF2-40B4-BE49-F238E27FC236}">
                      <a16:creationId xmlns:a16="http://schemas.microsoft.com/office/drawing/2014/main" id="{47742829-AA9F-427E-9867-638878DA6B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96013" y="5842523"/>
                  <a:ext cx="504825" cy="687391"/>
                </a:xfrm>
                <a:custGeom>
                  <a:avLst/>
                  <a:gdLst>
                    <a:gd name="T0" fmla="*/ 48 w 53"/>
                    <a:gd name="T1" fmla="*/ 7 h 72"/>
                    <a:gd name="T2" fmla="*/ 32 w 53"/>
                    <a:gd name="T3" fmla="*/ 7 h 72"/>
                    <a:gd name="T4" fmla="*/ 32 w 53"/>
                    <a:gd name="T5" fmla="*/ 5 h 72"/>
                    <a:gd name="T6" fmla="*/ 26 w 53"/>
                    <a:gd name="T7" fmla="*/ 0 h 72"/>
                    <a:gd name="T8" fmla="*/ 21 w 53"/>
                    <a:gd name="T9" fmla="*/ 5 h 72"/>
                    <a:gd name="T10" fmla="*/ 21 w 53"/>
                    <a:gd name="T11" fmla="*/ 7 h 72"/>
                    <a:gd name="T12" fmla="*/ 4 w 53"/>
                    <a:gd name="T13" fmla="*/ 7 h 72"/>
                    <a:gd name="T14" fmla="*/ 0 w 53"/>
                    <a:gd name="T15" fmla="*/ 11 h 72"/>
                    <a:gd name="T16" fmla="*/ 0 w 53"/>
                    <a:gd name="T17" fmla="*/ 68 h 72"/>
                    <a:gd name="T18" fmla="*/ 4 w 53"/>
                    <a:gd name="T19" fmla="*/ 72 h 72"/>
                    <a:gd name="T20" fmla="*/ 48 w 53"/>
                    <a:gd name="T21" fmla="*/ 72 h 72"/>
                    <a:gd name="T22" fmla="*/ 53 w 53"/>
                    <a:gd name="T23" fmla="*/ 68 h 72"/>
                    <a:gd name="T24" fmla="*/ 53 w 53"/>
                    <a:gd name="T25" fmla="*/ 11 h 72"/>
                    <a:gd name="T26" fmla="*/ 48 w 53"/>
                    <a:gd name="T27" fmla="*/ 7 h 72"/>
                    <a:gd name="T28" fmla="*/ 21 w 53"/>
                    <a:gd name="T29" fmla="*/ 11 h 72"/>
                    <a:gd name="T30" fmla="*/ 32 w 53"/>
                    <a:gd name="T31" fmla="*/ 11 h 72"/>
                    <a:gd name="T32" fmla="*/ 33 w 53"/>
                    <a:gd name="T33" fmla="*/ 12 h 72"/>
                    <a:gd name="T34" fmla="*/ 32 w 53"/>
                    <a:gd name="T35" fmla="*/ 14 h 72"/>
                    <a:gd name="T36" fmla="*/ 21 w 53"/>
                    <a:gd name="T37" fmla="*/ 14 h 72"/>
                    <a:gd name="T38" fmla="*/ 19 w 53"/>
                    <a:gd name="T39" fmla="*/ 12 h 72"/>
                    <a:gd name="T40" fmla="*/ 21 w 53"/>
                    <a:gd name="T41" fmla="*/ 11 h 72"/>
                    <a:gd name="T42" fmla="*/ 24 w 53"/>
                    <a:gd name="T43" fmla="*/ 5 h 72"/>
                    <a:gd name="T44" fmla="*/ 26 w 53"/>
                    <a:gd name="T45" fmla="*/ 3 h 72"/>
                    <a:gd name="T46" fmla="*/ 29 w 53"/>
                    <a:gd name="T47" fmla="*/ 5 h 72"/>
                    <a:gd name="T48" fmla="*/ 29 w 53"/>
                    <a:gd name="T49" fmla="*/ 7 h 72"/>
                    <a:gd name="T50" fmla="*/ 24 w 53"/>
                    <a:gd name="T51" fmla="*/ 7 h 72"/>
                    <a:gd name="T52" fmla="*/ 24 w 53"/>
                    <a:gd name="T53" fmla="*/ 5 h 72"/>
                    <a:gd name="T54" fmla="*/ 50 w 53"/>
                    <a:gd name="T55" fmla="*/ 68 h 72"/>
                    <a:gd name="T56" fmla="*/ 48 w 53"/>
                    <a:gd name="T57" fmla="*/ 70 h 72"/>
                    <a:gd name="T58" fmla="*/ 4 w 53"/>
                    <a:gd name="T59" fmla="*/ 70 h 72"/>
                    <a:gd name="T60" fmla="*/ 3 w 53"/>
                    <a:gd name="T61" fmla="*/ 68 h 72"/>
                    <a:gd name="T62" fmla="*/ 3 w 53"/>
                    <a:gd name="T63" fmla="*/ 11 h 72"/>
                    <a:gd name="T64" fmla="*/ 4 w 53"/>
                    <a:gd name="T65" fmla="*/ 10 h 72"/>
                    <a:gd name="T66" fmla="*/ 18 w 53"/>
                    <a:gd name="T67" fmla="*/ 10 h 72"/>
                    <a:gd name="T68" fmla="*/ 16 w 53"/>
                    <a:gd name="T69" fmla="*/ 12 h 72"/>
                    <a:gd name="T70" fmla="*/ 21 w 53"/>
                    <a:gd name="T71" fmla="*/ 17 h 72"/>
                    <a:gd name="T72" fmla="*/ 32 w 53"/>
                    <a:gd name="T73" fmla="*/ 17 h 72"/>
                    <a:gd name="T74" fmla="*/ 36 w 53"/>
                    <a:gd name="T75" fmla="*/ 12 h 72"/>
                    <a:gd name="T76" fmla="*/ 35 w 53"/>
                    <a:gd name="T77" fmla="*/ 10 h 72"/>
                    <a:gd name="T78" fmla="*/ 48 w 53"/>
                    <a:gd name="T79" fmla="*/ 10 h 72"/>
                    <a:gd name="T80" fmla="*/ 50 w 53"/>
                    <a:gd name="T81" fmla="*/ 11 h 72"/>
                    <a:gd name="T82" fmla="*/ 50 w 53"/>
                    <a:gd name="T83" fmla="*/ 6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" h="72">
                      <a:moveTo>
                        <a:pt x="48" y="7"/>
                      </a:move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6" y="0"/>
                      </a:cubicBezTo>
                      <a:cubicBezTo>
                        <a:pt x="23" y="0"/>
                        <a:pt x="21" y="2"/>
                        <a:pt x="21" y="5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" y="7"/>
                        <a:pt x="0" y="9"/>
                        <a:pt x="0" y="1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1"/>
                        <a:pt x="2" y="72"/>
                        <a:pt x="4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1" y="72"/>
                        <a:pt x="53" y="71"/>
                        <a:pt x="53" y="68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9"/>
                        <a:pt x="51" y="7"/>
                        <a:pt x="48" y="7"/>
                      </a:cubicBezTo>
                      <a:close/>
                      <a:moveTo>
                        <a:pt x="21" y="11"/>
                      </a:move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3" y="11"/>
                        <a:pt x="33" y="12"/>
                        <a:pt x="33" y="12"/>
                      </a:cubicBezTo>
                      <a:cubicBezTo>
                        <a:pt x="33" y="13"/>
                        <a:pt x="33" y="14"/>
                        <a:pt x="32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3"/>
                        <a:pt x="19" y="12"/>
                      </a:cubicBezTo>
                      <a:cubicBezTo>
                        <a:pt x="19" y="12"/>
                        <a:pt x="20" y="11"/>
                        <a:pt x="21" y="11"/>
                      </a:cubicBezTo>
                      <a:close/>
                      <a:moveTo>
                        <a:pt x="24" y="5"/>
                      </a:move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8" y="3"/>
                        <a:pt x="29" y="4"/>
                        <a:pt x="29" y="5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lnTo>
                        <a:pt x="24" y="5"/>
                      </a:lnTo>
                      <a:close/>
                      <a:moveTo>
                        <a:pt x="50" y="68"/>
                      </a:moveTo>
                      <a:cubicBezTo>
                        <a:pt x="50" y="69"/>
                        <a:pt x="49" y="70"/>
                        <a:pt x="48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4" y="70"/>
                        <a:pt x="3" y="69"/>
                        <a:pt x="3" y="68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6" y="11"/>
                        <a:pt x="16" y="12"/>
                      </a:cubicBezTo>
                      <a:cubicBezTo>
                        <a:pt x="16" y="15"/>
                        <a:pt x="18" y="17"/>
                        <a:pt x="21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4" y="17"/>
                        <a:pt x="36" y="15"/>
                        <a:pt x="36" y="12"/>
                      </a:cubicBezTo>
                      <a:cubicBezTo>
                        <a:pt x="36" y="11"/>
                        <a:pt x="36" y="10"/>
                        <a:pt x="35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9" y="10"/>
                        <a:pt x="50" y="10"/>
                        <a:pt x="50" y="11"/>
                      </a:cubicBezTo>
                      <a:lnTo>
                        <a:pt x="50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5" name="Freeform 22">
                  <a:extLst>
                    <a:ext uri="{FF2B5EF4-FFF2-40B4-BE49-F238E27FC236}">
                      <a16:creationId xmlns:a16="http://schemas.microsoft.com/office/drawing/2014/main" id="{9C797ACF-AC3C-425C-80CA-DC0A1C6AA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2688" y="3492336"/>
                  <a:ext cx="381000" cy="28575"/>
                </a:xfrm>
                <a:custGeom>
                  <a:avLst/>
                  <a:gdLst>
                    <a:gd name="T0" fmla="*/ 38 w 40"/>
                    <a:gd name="T1" fmla="*/ 0 h 3"/>
                    <a:gd name="T2" fmla="*/ 1 w 40"/>
                    <a:gd name="T3" fmla="*/ 0 h 3"/>
                    <a:gd name="T4" fmla="*/ 0 w 40"/>
                    <a:gd name="T5" fmla="*/ 2 h 3"/>
                    <a:gd name="T6" fmla="*/ 1 w 40"/>
                    <a:gd name="T7" fmla="*/ 3 h 3"/>
                    <a:gd name="T8" fmla="*/ 38 w 40"/>
                    <a:gd name="T9" fmla="*/ 3 h 3"/>
                    <a:gd name="T10" fmla="*/ 40 w 40"/>
                    <a:gd name="T11" fmla="*/ 2 h 3"/>
                    <a:gd name="T12" fmla="*/ 38 w 40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">
                      <a:moveTo>
                        <a:pt x="3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9" y="3"/>
                        <a:pt x="40" y="3"/>
                        <a:pt x="40" y="2"/>
                      </a:cubicBezTo>
                      <a:cubicBezTo>
                        <a:pt x="40" y="1"/>
                        <a:pt x="39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6" name="Freeform 23">
                  <a:extLst>
                    <a:ext uri="{FF2B5EF4-FFF2-40B4-BE49-F238E27FC236}">
                      <a16:creationId xmlns:a16="http://schemas.microsoft.com/office/drawing/2014/main" id="{F345E017-D083-4C00-A26B-272DCB396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2688" y="3606636"/>
                  <a:ext cx="381000" cy="28575"/>
                </a:xfrm>
                <a:custGeom>
                  <a:avLst/>
                  <a:gdLst>
                    <a:gd name="T0" fmla="*/ 38 w 40"/>
                    <a:gd name="T1" fmla="*/ 0 h 3"/>
                    <a:gd name="T2" fmla="*/ 1 w 40"/>
                    <a:gd name="T3" fmla="*/ 0 h 3"/>
                    <a:gd name="T4" fmla="*/ 0 w 40"/>
                    <a:gd name="T5" fmla="*/ 1 h 3"/>
                    <a:gd name="T6" fmla="*/ 1 w 40"/>
                    <a:gd name="T7" fmla="*/ 3 h 3"/>
                    <a:gd name="T8" fmla="*/ 38 w 40"/>
                    <a:gd name="T9" fmla="*/ 3 h 3"/>
                    <a:gd name="T10" fmla="*/ 40 w 40"/>
                    <a:gd name="T11" fmla="*/ 1 h 3"/>
                    <a:gd name="T12" fmla="*/ 38 w 40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">
                      <a:moveTo>
                        <a:pt x="3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9" y="3"/>
                        <a:pt x="40" y="2"/>
                        <a:pt x="40" y="1"/>
                      </a:cubicBezTo>
                      <a:cubicBezTo>
                        <a:pt x="40" y="1"/>
                        <a:pt x="39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7" name="Freeform 24">
                  <a:extLst>
                    <a:ext uri="{FF2B5EF4-FFF2-40B4-BE49-F238E27FC236}">
                      <a16:creationId xmlns:a16="http://schemas.microsoft.com/office/drawing/2014/main" id="{0DC86756-8BF7-4846-B4BD-596ED8856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2688" y="3720936"/>
                  <a:ext cx="381000" cy="20638"/>
                </a:xfrm>
                <a:custGeom>
                  <a:avLst/>
                  <a:gdLst>
                    <a:gd name="T0" fmla="*/ 38 w 40"/>
                    <a:gd name="T1" fmla="*/ 0 h 2"/>
                    <a:gd name="T2" fmla="*/ 1 w 40"/>
                    <a:gd name="T3" fmla="*/ 0 h 2"/>
                    <a:gd name="T4" fmla="*/ 0 w 40"/>
                    <a:gd name="T5" fmla="*/ 1 h 2"/>
                    <a:gd name="T6" fmla="*/ 1 w 40"/>
                    <a:gd name="T7" fmla="*/ 2 h 2"/>
                    <a:gd name="T8" fmla="*/ 38 w 40"/>
                    <a:gd name="T9" fmla="*/ 2 h 2"/>
                    <a:gd name="T10" fmla="*/ 40 w 40"/>
                    <a:gd name="T11" fmla="*/ 1 h 2"/>
                    <a:gd name="T12" fmla="*/ 38 w 40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2">
                      <a:moveTo>
                        <a:pt x="3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39" y="2"/>
                        <a:pt x="40" y="2"/>
                        <a:pt x="40" y="1"/>
                      </a:cubicBezTo>
                      <a:cubicBezTo>
                        <a:pt x="40" y="0"/>
                        <a:pt x="39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8" name="Freeform 25">
                  <a:extLst>
                    <a:ext uri="{FF2B5EF4-FFF2-40B4-BE49-F238E27FC236}">
                      <a16:creationId xmlns:a16="http://schemas.microsoft.com/office/drawing/2014/main" id="{965C7BD2-B976-4774-A850-CB435A897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2688" y="3827299"/>
                  <a:ext cx="381000" cy="28575"/>
                </a:xfrm>
                <a:custGeom>
                  <a:avLst/>
                  <a:gdLst>
                    <a:gd name="T0" fmla="*/ 38 w 40"/>
                    <a:gd name="T1" fmla="*/ 0 h 3"/>
                    <a:gd name="T2" fmla="*/ 1 w 40"/>
                    <a:gd name="T3" fmla="*/ 0 h 3"/>
                    <a:gd name="T4" fmla="*/ 0 w 40"/>
                    <a:gd name="T5" fmla="*/ 2 h 3"/>
                    <a:gd name="T6" fmla="*/ 1 w 40"/>
                    <a:gd name="T7" fmla="*/ 3 h 3"/>
                    <a:gd name="T8" fmla="*/ 38 w 40"/>
                    <a:gd name="T9" fmla="*/ 3 h 3"/>
                    <a:gd name="T10" fmla="*/ 40 w 40"/>
                    <a:gd name="T11" fmla="*/ 2 h 3"/>
                    <a:gd name="T12" fmla="*/ 38 w 40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">
                      <a:moveTo>
                        <a:pt x="3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9" y="3"/>
                        <a:pt x="40" y="2"/>
                        <a:pt x="40" y="2"/>
                      </a:cubicBezTo>
                      <a:cubicBezTo>
                        <a:pt x="40" y="1"/>
                        <a:pt x="39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39" name="กลุ่ม 241">
                <a:extLst>
                  <a:ext uri="{FF2B5EF4-FFF2-40B4-BE49-F238E27FC236}">
                    <a16:creationId xmlns:a16="http://schemas.microsoft.com/office/drawing/2014/main" id="{A33C1796-5E4C-42B1-AB3B-32B12B25AF5C}"/>
                  </a:ext>
                </a:extLst>
              </p:cNvPr>
              <p:cNvGrpSpPr/>
              <p:nvPr/>
            </p:nvGrpSpPr>
            <p:grpSpPr>
              <a:xfrm>
                <a:off x="3509140" y="5542547"/>
                <a:ext cx="302717" cy="267990"/>
                <a:chOff x="8022698" y="10553700"/>
                <a:chExt cx="733425" cy="649288"/>
              </a:xfrm>
              <a:solidFill>
                <a:schemeClr val="bg1"/>
              </a:solidFill>
            </p:grpSpPr>
            <p:sp>
              <p:nvSpPr>
                <p:cNvPr id="160" name="Freeform 198">
                  <a:extLst>
                    <a:ext uri="{FF2B5EF4-FFF2-40B4-BE49-F238E27FC236}">
                      <a16:creationId xmlns:a16="http://schemas.microsoft.com/office/drawing/2014/main" id="{F94EFC6C-6792-43B2-98F6-5EC165443F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22698" y="10553700"/>
                  <a:ext cx="733425" cy="649288"/>
                </a:xfrm>
                <a:custGeom>
                  <a:avLst/>
                  <a:gdLst>
                    <a:gd name="T0" fmla="*/ 66 w 77"/>
                    <a:gd name="T1" fmla="*/ 0 h 68"/>
                    <a:gd name="T2" fmla="*/ 11 w 77"/>
                    <a:gd name="T3" fmla="*/ 0 h 68"/>
                    <a:gd name="T4" fmla="*/ 0 w 77"/>
                    <a:gd name="T5" fmla="*/ 11 h 68"/>
                    <a:gd name="T6" fmla="*/ 0 w 77"/>
                    <a:gd name="T7" fmla="*/ 46 h 68"/>
                    <a:gd name="T8" fmla="*/ 11 w 77"/>
                    <a:gd name="T9" fmla="*/ 57 h 68"/>
                    <a:gd name="T10" fmla="*/ 29 w 77"/>
                    <a:gd name="T11" fmla="*/ 57 h 68"/>
                    <a:gd name="T12" fmla="*/ 28 w 77"/>
                    <a:gd name="T13" fmla="*/ 65 h 68"/>
                    <a:gd name="T14" fmla="*/ 26 w 77"/>
                    <a:gd name="T15" fmla="*/ 65 h 68"/>
                    <a:gd name="T16" fmla="*/ 21 w 77"/>
                    <a:gd name="T17" fmla="*/ 65 h 68"/>
                    <a:gd name="T18" fmla="*/ 20 w 77"/>
                    <a:gd name="T19" fmla="*/ 67 h 68"/>
                    <a:gd name="T20" fmla="*/ 21 w 77"/>
                    <a:gd name="T21" fmla="*/ 68 h 68"/>
                    <a:gd name="T22" fmla="*/ 56 w 77"/>
                    <a:gd name="T23" fmla="*/ 68 h 68"/>
                    <a:gd name="T24" fmla="*/ 57 w 77"/>
                    <a:gd name="T25" fmla="*/ 67 h 68"/>
                    <a:gd name="T26" fmla="*/ 56 w 77"/>
                    <a:gd name="T27" fmla="*/ 65 h 68"/>
                    <a:gd name="T28" fmla="*/ 51 w 77"/>
                    <a:gd name="T29" fmla="*/ 65 h 68"/>
                    <a:gd name="T30" fmla="*/ 49 w 77"/>
                    <a:gd name="T31" fmla="*/ 65 h 68"/>
                    <a:gd name="T32" fmla="*/ 48 w 77"/>
                    <a:gd name="T33" fmla="*/ 57 h 68"/>
                    <a:gd name="T34" fmla="*/ 66 w 77"/>
                    <a:gd name="T35" fmla="*/ 57 h 68"/>
                    <a:gd name="T36" fmla="*/ 77 w 77"/>
                    <a:gd name="T37" fmla="*/ 46 h 68"/>
                    <a:gd name="T38" fmla="*/ 77 w 77"/>
                    <a:gd name="T39" fmla="*/ 11 h 68"/>
                    <a:gd name="T40" fmla="*/ 66 w 77"/>
                    <a:gd name="T41" fmla="*/ 0 h 68"/>
                    <a:gd name="T42" fmla="*/ 11 w 77"/>
                    <a:gd name="T43" fmla="*/ 3 h 68"/>
                    <a:gd name="T44" fmla="*/ 66 w 77"/>
                    <a:gd name="T45" fmla="*/ 3 h 68"/>
                    <a:gd name="T46" fmla="*/ 73 w 77"/>
                    <a:gd name="T47" fmla="*/ 11 h 68"/>
                    <a:gd name="T48" fmla="*/ 73 w 77"/>
                    <a:gd name="T49" fmla="*/ 41 h 68"/>
                    <a:gd name="T50" fmla="*/ 3 w 77"/>
                    <a:gd name="T51" fmla="*/ 41 h 68"/>
                    <a:gd name="T52" fmla="*/ 3 w 77"/>
                    <a:gd name="T53" fmla="*/ 11 h 68"/>
                    <a:gd name="T54" fmla="*/ 11 w 77"/>
                    <a:gd name="T55" fmla="*/ 3 h 68"/>
                    <a:gd name="T56" fmla="*/ 46 w 77"/>
                    <a:gd name="T57" fmla="*/ 65 h 68"/>
                    <a:gd name="T58" fmla="*/ 31 w 77"/>
                    <a:gd name="T59" fmla="*/ 65 h 68"/>
                    <a:gd name="T60" fmla="*/ 32 w 77"/>
                    <a:gd name="T61" fmla="*/ 57 h 68"/>
                    <a:gd name="T62" fmla="*/ 45 w 77"/>
                    <a:gd name="T63" fmla="*/ 57 h 68"/>
                    <a:gd name="T64" fmla="*/ 46 w 77"/>
                    <a:gd name="T65" fmla="*/ 65 h 68"/>
                    <a:gd name="T66" fmla="*/ 66 w 77"/>
                    <a:gd name="T67" fmla="*/ 53 h 68"/>
                    <a:gd name="T68" fmla="*/ 11 w 77"/>
                    <a:gd name="T69" fmla="*/ 53 h 68"/>
                    <a:gd name="T70" fmla="*/ 3 w 77"/>
                    <a:gd name="T71" fmla="*/ 46 h 68"/>
                    <a:gd name="T72" fmla="*/ 3 w 77"/>
                    <a:gd name="T73" fmla="*/ 44 h 68"/>
                    <a:gd name="T74" fmla="*/ 73 w 77"/>
                    <a:gd name="T75" fmla="*/ 44 h 68"/>
                    <a:gd name="T76" fmla="*/ 73 w 77"/>
                    <a:gd name="T77" fmla="*/ 46 h 68"/>
                    <a:gd name="T78" fmla="*/ 66 w 77"/>
                    <a:gd name="T79" fmla="*/ 5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7" h="68">
                      <a:moveTo>
                        <a:pt x="66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2"/>
                        <a:pt x="5" y="57"/>
                        <a:pt x="11" y="57"/>
                      </a:cubicBezTo>
                      <a:cubicBezTo>
                        <a:pt x="29" y="57"/>
                        <a:pt x="29" y="57"/>
                        <a:pt x="29" y="57"/>
                      </a:cubicBezTo>
                      <a:cubicBezTo>
                        <a:pt x="29" y="60"/>
                        <a:pt x="29" y="64"/>
                        <a:pt x="28" y="65"/>
                      </a:cubicBezTo>
                      <a:cubicBezTo>
                        <a:pt x="27" y="65"/>
                        <a:pt x="27" y="65"/>
                        <a:pt x="26" y="65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0" y="65"/>
                        <a:pt x="20" y="66"/>
                        <a:pt x="20" y="67"/>
                      </a:cubicBezTo>
                      <a:cubicBezTo>
                        <a:pt x="20" y="68"/>
                        <a:pt x="20" y="68"/>
                        <a:pt x="21" y="68"/>
                      </a:cubicBezTo>
                      <a:cubicBezTo>
                        <a:pt x="56" y="68"/>
                        <a:pt x="56" y="68"/>
                        <a:pt x="56" y="68"/>
                      </a:cubicBezTo>
                      <a:cubicBezTo>
                        <a:pt x="57" y="68"/>
                        <a:pt x="57" y="68"/>
                        <a:pt x="57" y="67"/>
                      </a:cubicBezTo>
                      <a:cubicBezTo>
                        <a:pt x="57" y="66"/>
                        <a:pt x="57" y="65"/>
                        <a:pt x="56" y="65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0" y="65"/>
                        <a:pt x="50" y="65"/>
                        <a:pt x="49" y="65"/>
                      </a:cubicBezTo>
                      <a:cubicBezTo>
                        <a:pt x="48" y="64"/>
                        <a:pt x="48" y="60"/>
                        <a:pt x="48" y="57"/>
                      </a:cubicBezTo>
                      <a:cubicBezTo>
                        <a:pt x="66" y="57"/>
                        <a:pt x="66" y="57"/>
                        <a:pt x="66" y="57"/>
                      </a:cubicBezTo>
                      <a:cubicBezTo>
                        <a:pt x="72" y="57"/>
                        <a:pt x="77" y="52"/>
                        <a:pt x="77" y="46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5"/>
                        <a:pt x="72" y="0"/>
                        <a:pt x="66" y="0"/>
                      </a:cubicBezTo>
                      <a:close/>
                      <a:moveTo>
                        <a:pt x="11" y="3"/>
                      </a:move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70" y="3"/>
                        <a:pt x="73" y="7"/>
                        <a:pt x="73" y="1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7" y="3"/>
                        <a:pt x="11" y="3"/>
                      </a:cubicBezTo>
                      <a:close/>
                      <a:moveTo>
                        <a:pt x="46" y="65"/>
                      </a:moveTo>
                      <a:cubicBezTo>
                        <a:pt x="31" y="65"/>
                        <a:pt x="31" y="65"/>
                        <a:pt x="31" y="65"/>
                      </a:cubicBezTo>
                      <a:cubicBezTo>
                        <a:pt x="32" y="63"/>
                        <a:pt x="32" y="60"/>
                        <a:pt x="32" y="57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5" y="60"/>
                        <a:pt x="45" y="63"/>
                        <a:pt x="46" y="65"/>
                      </a:cubicBezTo>
                      <a:close/>
                      <a:moveTo>
                        <a:pt x="66" y="53"/>
                      </a:move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7" y="53"/>
                        <a:pt x="3" y="50"/>
                        <a:pt x="3" y="46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cubicBezTo>
                        <a:pt x="73" y="50"/>
                        <a:pt x="70" y="53"/>
                        <a:pt x="66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1" name="Oval 199">
                  <a:extLst>
                    <a:ext uri="{FF2B5EF4-FFF2-40B4-BE49-F238E27FC236}">
                      <a16:creationId xmlns:a16="http://schemas.microsoft.com/office/drawing/2014/main" id="{DCE7448D-AEBB-4719-A6A7-6575939B0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598" y="10983912"/>
                  <a:ext cx="47625" cy="47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40" name="กลุ่ม 245">
                <a:extLst>
                  <a:ext uri="{FF2B5EF4-FFF2-40B4-BE49-F238E27FC236}">
                    <a16:creationId xmlns:a16="http://schemas.microsoft.com/office/drawing/2014/main" id="{BDEFE193-D657-4500-8817-0A0CFEB78F84}"/>
                  </a:ext>
                </a:extLst>
              </p:cNvPr>
              <p:cNvGrpSpPr/>
              <p:nvPr/>
            </p:nvGrpSpPr>
            <p:grpSpPr>
              <a:xfrm>
                <a:off x="3524865" y="3307677"/>
                <a:ext cx="271267" cy="240471"/>
                <a:chOff x="16034134" y="11582345"/>
                <a:chExt cx="657225" cy="582613"/>
              </a:xfrm>
              <a:solidFill>
                <a:schemeClr val="bg1"/>
              </a:solidFill>
            </p:grpSpPr>
            <p:sp>
              <p:nvSpPr>
                <p:cNvPr id="156" name="Freeform 201">
                  <a:extLst>
                    <a:ext uri="{FF2B5EF4-FFF2-40B4-BE49-F238E27FC236}">
                      <a16:creationId xmlns:a16="http://schemas.microsoft.com/office/drawing/2014/main" id="{36C1C99F-D40B-4FC0-A077-9D0A604F46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34134" y="11679187"/>
                  <a:ext cx="304801" cy="409574"/>
                </a:xfrm>
                <a:custGeom>
                  <a:avLst/>
                  <a:gdLst>
                    <a:gd name="T0" fmla="*/ 29 w 32"/>
                    <a:gd name="T1" fmla="*/ 0 h 43"/>
                    <a:gd name="T2" fmla="*/ 27 w 32"/>
                    <a:gd name="T3" fmla="*/ 1 h 43"/>
                    <a:gd name="T4" fmla="*/ 14 w 32"/>
                    <a:gd name="T5" fmla="*/ 9 h 43"/>
                    <a:gd name="T6" fmla="*/ 5 w 32"/>
                    <a:gd name="T7" fmla="*/ 9 h 43"/>
                    <a:gd name="T8" fmla="*/ 0 w 32"/>
                    <a:gd name="T9" fmla="*/ 14 h 43"/>
                    <a:gd name="T10" fmla="*/ 0 w 32"/>
                    <a:gd name="T11" fmla="*/ 29 h 43"/>
                    <a:gd name="T12" fmla="*/ 5 w 32"/>
                    <a:gd name="T13" fmla="*/ 33 h 43"/>
                    <a:gd name="T14" fmla="*/ 14 w 32"/>
                    <a:gd name="T15" fmla="*/ 33 h 43"/>
                    <a:gd name="T16" fmla="*/ 27 w 32"/>
                    <a:gd name="T17" fmla="*/ 42 h 43"/>
                    <a:gd name="T18" fmla="*/ 29 w 32"/>
                    <a:gd name="T19" fmla="*/ 43 h 43"/>
                    <a:gd name="T20" fmla="*/ 31 w 32"/>
                    <a:gd name="T21" fmla="*/ 42 h 43"/>
                    <a:gd name="T22" fmla="*/ 32 w 32"/>
                    <a:gd name="T23" fmla="*/ 40 h 43"/>
                    <a:gd name="T24" fmla="*/ 32 w 32"/>
                    <a:gd name="T25" fmla="*/ 3 h 43"/>
                    <a:gd name="T26" fmla="*/ 29 w 32"/>
                    <a:gd name="T27" fmla="*/ 0 h 43"/>
                    <a:gd name="T28" fmla="*/ 13 w 32"/>
                    <a:gd name="T29" fmla="*/ 30 h 43"/>
                    <a:gd name="T30" fmla="*/ 5 w 32"/>
                    <a:gd name="T31" fmla="*/ 30 h 43"/>
                    <a:gd name="T32" fmla="*/ 3 w 32"/>
                    <a:gd name="T33" fmla="*/ 29 h 43"/>
                    <a:gd name="T34" fmla="*/ 3 w 32"/>
                    <a:gd name="T35" fmla="*/ 14 h 43"/>
                    <a:gd name="T36" fmla="*/ 5 w 32"/>
                    <a:gd name="T37" fmla="*/ 12 h 43"/>
                    <a:gd name="T38" fmla="*/ 13 w 32"/>
                    <a:gd name="T39" fmla="*/ 12 h 43"/>
                    <a:gd name="T40" fmla="*/ 13 w 32"/>
                    <a:gd name="T41" fmla="*/ 30 h 43"/>
                    <a:gd name="T42" fmla="*/ 29 w 32"/>
                    <a:gd name="T43" fmla="*/ 40 h 43"/>
                    <a:gd name="T44" fmla="*/ 29 w 32"/>
                    <a:gd name="T45" fmla="*/ 40 h 43"/>
                    <a:gd name="T46" fmla="*/ 29 w 32"/>
                    <a:gd name="T47" fmla="*/ 40 h 43"/>
                    <a:gd name="T48" fmla="*/ 29 w 32"/>
                    <a:gd name="T49" fmla="*/ 40 h 43"/>
                    <a:gd name="T50" fmla="*/ 15 w 32"/>
                    <a:gd name="T51" fmla="*/ 31 h 43"/>
                    <a:gd name="T52" fmla="*/ 15 w 32"/>
                    <a:gd name="T53" fmla="*/ 11 h 43"/>
                    <a:gd name="T54" fmla="*/ 20 w 32"/>
                    <a:gd name="T55" fmla="*/ 8 h 43"/>
                    <a:gd name="T56" fmla="*/ 20 w 32"/>
                    <a:gd name="T57" fmla="*/ 21 h 43"/>
                    <a:gd name="T58" fmla="*/ 21 w 32"/>
                    <a:gd name="T59" fmla="*/ 22 h 43"/>
                    <a:gd name="T60" fmla="*/ 22 w 32"/>
                    <a:gd name="T61" fmla="*/ 21 h 43"/>
                    <a:gd name="T62" fmla="*/ 22 w 32"/>
                    <a:gd name="T63" fmla="*/ 7 h 43"/>
                    <a:gd name="T64" fmla="*/ 22 w 32"/>
                    <a:gd name="T65" fmla="*/ 7 h 43"/>
                    <a:gd name="T66" fmla="*/ 28 w 32"/>
                    <a:gd name="T67" fmla="*/ 3 h 43"/>
                    <a:gd name="T68" fmla="*/ 29 w 32"/>
                    <a:gd name="T69" fmla="*/ 3 h 43"/>
                    <a:gd name="T70" fmla="*/ 29 w 32"/>
                    <a:gd name="T71" fmla="*/ 2 h 43"/>
                    <a:gd name="T72" fmla="*/ 29 w 32"/>
                    <a:gd name="T73" fmla="*/ 3 h 43"/>
                    <a:gd name="T74" fmla="*/ 29 w 32"/>
                    <a:gd name="T75" fmla="*/ 4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43">
                      <a:moveTo>
                        <a:pt x="29" y="0"/>
                      </a:moveTo>
                      <a:cubicBezTo>
                        <a:pt x="28" y="0"/>
                        <a:pt x="28" y="0"/>
                        <a:pt x="27" y="1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3" y="9"/>
                        <a:pt x="0" y="11"/>
                        <a:pt x="0" y="14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3" y="33"/>
                        <a:pt x="5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8" y="43"/>
                        <a:pt x="28" y="43"/>
                        <a:pt x="29" y="43"/>
                      </a:cubicBezTo>
                      <a:cubicBezTo>
                        <a:pt x="30" y="43"/>
                        <a:pt x="31" y="42"/>
                        <a:pt x="31" y="42"/>
                      </a:cubicBezTo>
                      <a:cubicBezTo>
                        <a:pt x="31" y="41"/>
                        <a:pt x="32" y="41"/>
                        <a:pt x="32" y="40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1"/>
                        <a:pt x="30" y="0"/>
                        <a:pt x="29" y="0"/>
                      </a:cubicBezTo>
                      <a:close/>
                      <a:moveTo>
                        <a:pt x="13" y="30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4" y="30"/>
                        <a:pt x="3" y="30"/>
                        <a:pt x="3" y="29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lnTo>
                        <a:pt x="13" y="30"/>
                      </a:lnTo>
                      <a:close/>
                      <a:moveTo>
                        <a:pt x="29" y="40"/>
                      </a:move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2"/>
                        <a:pt x="21" y="22"/>
                        <a:pt x="21" y="22"/>
                      </a:cubicBezTo>
                      <a:cubicBezTo>
                        <a:pt x="22" y="22"/>
                        <a:pt x="22" y="22"/>
                        <a:pt x="22" y="21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3"/>
                        <a:pt x="29" y="3"/>
                      </a:cubicBezTo>
                      <a:lnTo>
                        <a:pt x="29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7" name="Freeform 202">
                  <a:extLst>
                    <a:ext uri="{FF2B5EF4-FFF2-40B4-BE49-F238E27FC236}">
                      <a16:creationId xmlns:a16="http://schemas.microsoft.com/office/drawing/2014/main" id="{60A8B0A8-2BDC-43BB-83BA-67868C53D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2284" y="11650608"/>
                  <a:ext cx="114300" cy="457200"/>
                </a:xfrm>
                <a:custGeom>
                  <a:avLst/>
                  <a:gdLst>
                    <a:gd name="T0" fmla="*/ 3 w 12"/>
                    <a:gd name="T1" fmla="*/ 1 h 48"/>
                    <a:gd name="T2" fmla="*/ 0 w 12"/>
                    <a:gd name="T3" fmla="*/ 1 h 48"/>
                    <a:gd name="T4" fmla="*/ 0 w 12"/>
                    <a:gd name="T5" fmla="*/ 3 h 48"/>
                    <a:gd name="T6" fmla="*/ 8 w 12"/>
                    <a:gd name="T7" fmla="*/ 24 h 48"/>
                    <a:gd name="T8" fmla="*/ 0 w 12"/>
                    <a:gd name="T9" fmla="*/ 45 h 48"/>
                    <a:gd name="T10" fmla="*/ 1 w 12"/>
                    <a:gd name="T11" fmla="*/ 47 h 48"/>
                    <a:gd name="T12" fmla="*/ 2 w 12"/>
                    <a:gd name="T13" fmla="*/ 48 h 48"/>
                    <a:gd name="T14" fmla="*/ 3 w 12"/>
                    <a:gd name="T15" fmla="*/ 47 h 48"/>
                    <a:gd name="T16" fmla="*/ 12 w 12"/>
                    <a:gd name="T17" fmla="*/ 24 h 48"/>
                    <a:gd name="T18" fmla="*/ 3 w 12"/>
                    <a:gd name="T1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48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8"/>
                        <a:pt x="8" y="16"/>
                        <a:pt x="8" y="24"/>
                      </a:cubicBezTo>
                      <a:cubicBezTo>
                        <a:pt x="8" y="32"/>
                        <a:pt x="5" y="39"/>
                        <a:pt x="0" y="45"/>
                      </a:cubicBezTo>
                      <a:cubicBezTo>
                        <a:pt x="0" y="46"/>
                        <a:pt x="0" y="47"/>
                        <a:pt x="1" y="47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2" y="48"/>
                        <a:pt x="3" y="47"/>
                        <a:pt x="3" y="47"/>
                      </a:cubicBezTo>
                      <a:cubicBezTo>
                        <a:pt x="8" y="41"/>
                        <a:pt x="12" y="32"/>
                        <a:pt x="12" y="24"/>
                      </a:cubicBezTo>
                      <a:cubicBezTo>
                        <a:pt x="12" y="15"/>
                        <a:pt x="8" y="7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8" name="Freeform 203">
                  <a:extLst>
                    <a:ext uri="{FF2B5EF4-FFF2-40B4-BE49-F238E27FC236}">
                      <a16:creationId xmlns:a16="http://schemas.microsoft.com/office/drawing/2014/main" id="{1580D99E-A4D8-45B3-9C9B-430FF4DA2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8484" y="11582345"/>
                  <a:ext cx="142875" cy="582613"/>
                </a:xfrm>
                <a:custGeom>
                  <a:avLst/>
                  <a:gdLst>
                    <a:gd name="T0" fmla="*/ 3 w 15"/>
                    <a:gd name="T1" fmla="*/ 1 h 61"/>
                    <a:gd name="T2" fmla="*/ 0 w 15"/>
                    <a:gd name="T3" fmla="*/ 1 h 61"/>
                    <a:gd name="T4" fmla="*/ 0 w 15"/>
                    <a:gd name="T5" fmla="*/ 3 h 61"/>
                    <a:gd name="T6" fmla="*/ 11 w 15"/>
                    <a:gd name="T7" fmla="*/ 31 h 61"/>
                    <a:gd name="T8" fmla="*/ 1 w 15"/>
                    <a:gd name="T9" fmla="*/ 58 h 61"/>
                    <a:gd name="T10" fmla="*/ 1 w 15"/>
                    <a:gd name="T11" fmla="*/ 61 h 61"/>
                    <a:gd name="T12" fmla="*/ 2 w 15"/>
                    <a:gd name="T13" fmla="*/ 61 h 61"/>
                    <a:gd name="T14" fmla="*/ 3 w 15"/>
                    <a:gd name="T15" fmla="*/ 61 h 61"/>
                    <a:gd name="T16" fmla="*/ 15 w 15"/>
                    <a:gd name="T17" fmla="*/ 31 h 61"/>
                    <a:gd name="T18" fmla="*/ 3 w 15"/>
                    <a:gd name="T1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61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7" y="11"/>
                        <a:pt x="11" y="21"/>
                        <a:pt x="11" y="31"/>
                      </a:cubicBezTo>
                      <a:cubicBezTo>
                        <a:pt x="11" y="41"/>
                        <a:pt x="7" y="51"/>
                        <a:pt x="1" y="58"/>
                      </a:cubicBezTo>
                      <a:cubicBezTo>
                        <a:pt x="0" y="59"/>
                        <a:pt x="0" y="60"/>
                        <a:pt x="1" y="61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" y="61"/>
                        <a:pt x="3" y="61"/>
                        <a:pt x="3" y="61"/>
                      </a:cubicBezTo>
                      <a:cubicBezTo>
                        <a:pt x="10" y="52"/>
                        <a:pt x="15" y="42"/>
                        <a:pt x="15" y="31"/>
                      </a:cubicBezTo>
                      <a:cubicBezTo>
                        <a:pt x="15" y="20"/>
                        <a:pt x="10" y="9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9" name="Freeform 204">
                  <a:extLst>
                    <a:ext uri="{FF2B5EF4-FFF2-40B4-BE49-F238E27FC236}">
                      <a16:creationId xmlns:a16="http://schemas.microsoft.com/office/drawing/2014/main" id="{295481DC-B523-494A-AECF-47B49DF11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86559" y="11717283"/>
                  <a:ext cx="95250" cy="323850"/>
                </a:xfrm>
                <a:custGeom>
                  <a:avLst/>
                  <a:gdLst>
                    <a:gd name="T0" fmla="*/ 3 w 10"/>
                    <a:gd name="T1" fmla="*/ 0 h 34"/>
                    <a:gd name="T2" fmla="*/ 1 w 10"/>
                    <a:gd name="T3" fmla="*/ 0 h 34"/>
                    <a:gd name="T4" fmla="*/ 1 w 10"/>
                    <a:gd name="T5" fmla="*/ 3 h 34"/>
                    <a:gd name="T6" fmla="*/ 6 w 10"/>
                    <a:gd name="T7" fmla="*/ 17 h 34"/>
                    <a:gd name="T8" fmla="*/ 1 w 10"/>
                    <a:gd name="T9" fmla="*/ 31 h 34"/>
                    <a:gd name="T10" fmla="*/ 1 w 10"/>
                    <a:gd name="T11" fmla="*/ 34 h 34"/>
                    <a:gd name="T12" fmla="*/ 2 w 10"/>
                    <a:gd name="T13" fmla="*/ 34 h 34"/>
                    <a:gd name="T14" fmla="*/ 3 w 10"/>
                    <a:gd name="T15" fmla="*/ 34 h 34"/>
                    <a:gd name="T16" fmla="*/ 10 w 10"/>
                    <a:gd name="T17" fmla="*/ 17 h 34"/>
                    <a:gd name="T18" fmla="*/ 3 w 10"/>
                    <a:gd name="T1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34">
                      <a:moveTo>
                        <a:pt x="3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4" y="7"/>
                        <a:pt x="6" y="12"/>
                        <a:pt x="6" y="17"/>
                      </a:cubicBezTo>
                      <a:cubicBezTo>
                        <a:pt x="6" y="22"/>
                        <a:pt x="4" y="27"/>
                        <a:pt x="1" y="31"/>
                      </a:cubicBezTo>
                      <a:cubicBezTo>
                        <a:pt x="0" y="32"/>
                        <a:pt x="0" y="33"/>
                        <a:pt x="1" y="34"/>
                      </a:cubicBezTo>
                      <a:cubicBezTo>
                        <a:pt x="1" y="34"/>
                        <a:pt x="2" y="34"/>
                        <a:pt x="2" y="34"/>
                      </a:cubicBezTo>
                      <a:cubicBezTo>
                        <a:pt x="2" y="34"/>
                        <a:pt x="3" y="34"/>
                        <a:pt x="3" y="34"/>
                      </a:cubicBezTo>
                      <a:cubicBezTo>
                        <a:pt x="7" y="29"/>
                        <a:pt x="10" y="23"/>
                        <a:pt x="10" y="17"/>
                      </a:cubicBezTo>
                      <a:cubicBezTo>
                        <a:pt x="10" y="11"/>
                        <a:pt x="7" y="5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41" name="กลุ่ม 266">
                <a:extLst>
                  <a:ext uri="{FF2B5EF4-FFF2-40B4-BE49-F238E27FC236}">
                    <a16:creationId xmlns:a16="http://schemas.microsoft.com/office/drawing/2014/main" id="{CD4ADFF0-F7C8-487A-A485-E8164F2AEFDE}"/>
                  </a:ext>
                </a:extLst>
              </p:cNvPr>
              <p:cNvGrpSpPr/>
              <p:nvPr/>
            </p:nvGrpSpPr>
            <p:grpSpPr>
              <a:xfrm>
                <a:off x="3568110" y="4396843"/>
                <a:ext cx="184776" cy="275854"/>
                <a:chOff x="9260948" y="10553700"/>
                <a:chExt cx="447675" cy="668338"/>
              </a:xfrm>
              <a:solidFill>
                <a:schemeClr val="bg1"/>
              </a:solidFill>
            </p:grpSpPr>
            <p:sp>
              <p:nvSpPr>
                <p:cNvPr id="152" name="Freeform 220">
                  <a:extLst>
                    <a:ext uri="{FF2B5EF4-FFF2-40B4-BE49-F238E27FC236}">
                      <a16:creationId xmlns:a16="http://schemas.microsoft.com/office/drawing/2014/main" id="{887C8EF8-C3CF-4A94-ABEF-BD4352AAA9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60948" y="10553700"/>
                  <a:ext cx="447675" cy="668338"/>
                </a:xfrm>
                <a:custGeom>
                  <a:avLst/>
                  <a:gdLst>
                    <a:gd name="T0" fmla="*/ 43 w 47"/>
                    <a:gd name="T1" fmla="*/ 12 h 70"/>
                    <a:gd name="T2" fmla="*/ 47 w 47"/>
                    <a:gd name="T3" fmla="*/ 10 h 70"/>
                    <a:gd name="T4" fmla="*/ 45 w 47"/>
                    <a:gd name="T5" fmla="*/ 0 h 70"/>
                    <a:gd name="T6" fmla="*/ 0 w 47"/>
                    <a:gd name="T7" fmla="*/ 2 h 70"/>
                    <a:gd name="T8" fmla="*/ 1 w 47"/>
                    <a:gd name="T9" fmla="*/ 12 h 70"/>
                    <a:gd name="T10" fmla="*/ 4 w 47"/>
                    <a:gd name="T11" fmla="*/ 14 h 70"/>
                    <a:gd name="T12" fmla="*/ 17 w 47"/>
                    <a:gd name="T13" fmla="*/ 36 h 70"/>
                    <a:gd name="T14" fmla="*/ 4 w 47"/>
                    <a:gd name="T15" fmla="*/ 59 h 70"/>
                    <a:gd name="T16" fmla="*/ 0 w 47"/>
                    <a:gd name="T17" fmla="*/ 60 h 70"/>
                    <a:gd name="T18" fmla="*/ 1 w 47"/>
                    <a:gd name="T19" fmla="*/ 70 h 70"/>
                    <a:gd name="T20" fmla="*/ 47 w 47"/>
                    <a:gd name="T21" fmla="*/ 69 h 70"/>
                    <a:gd name="T22" fmla="*/ 45 w 47"/>
                    <a:gd name="T23" fmla="*/ 59 h 70"/>
                    <a:gd name="T24" fmla="*/ 43 w 47"/>
                    <a:gd name="T25" fmla="*/ 56 h 70"/>
                    <a:gd name="T26" fmla="*/ 30 w 47"/>
                    <a:gd name="T27" fmla="*/ 35 h 70"/>
                    <a:gd name="T28" fmla="*/ 3 w 47"/>
                    <a:gd name="T29" fmla="*/ 8 h 70"/>
                    <a:gd name="T30" fmla="*/ 43 w 47"/>
                    <a:gd name="T31" fmla="*/ 3 h 70"/>
                    <a:gd name="T32" fmla="*/ 3 w 47"/>
                    <a:gd name="T33" fmla="*/ 8 h 70"/>
                    <a:gd name="T34" fmla="*/ 43 w 47"/>
                    <a:gd name="T35" fmla="*/ 62 h 70"/>
                    <a:gd name="T36" fmla="*/ 3 w 47"/>
                    <a:gd name="T37" fmla="*/ 67 h 70"/>
                    <a:gd name="T38" fmla="*/ 6 w 47"/>
                    <a:gd name="T39" fmla="*/ 62 h 70"/>
                    <a:gd name="T40" fmla="*/ 41 w 47"/>
                    <a:gd name="T41" fmla="*/ 62 h 70"/>
                    <a:gd name="T42" fmla="*/ 39 w 47"/>
                    <a:gd name="T43" fmla="*/ 56 h 70"/>
                    <a:gd name="T44" fmla="*/ 7 w 47"/>
                    <a:gd name="T45" fmla="*/ 59 h 70"/>
                    <a:gd name="T46" fmla="*/ 8 w 47"/>
                    <a:gd name="T47" fmla="*/ 51 h 70"/>
                    <a:gd name="T48" fmla="*/ 39 w 47"/>
                    <a:gd name="T49" fmla="*/ 56 h 70"/>
                    <a:gd name="T50" fmla="*/ 37 w 47"/>
                    <a:gd name="T51" fmla="*/ 48 h 70"/>
                    <a:gd name="T52" fmla="*/ 19 w 47"/>
                    <a:gd name="T53" fmla="*/ 39 h 70"/>
                    <a:gd name="T54" fmla="*/ 20 w 47"/>
                    <a:gd name="T55" fmla="*/ 33 h 70"/>
                    <a:gd name="T56" fmla="*/ 7 w 47"/>
                    <a:gd name="T57" fmla="*/ 14 h 70"/>
                    <a:gd name="T58" fmla="*/ 9 w 47"/>
                    <a:gd name="T59" fmla="*/ 12 h 70"/>
                    <a:gd name="T60" fmla="*/ 38 w 47"/>
                    <a:gd name="T61" fmla="*/ 12 h 70"/>
                    <a:gd name="T62" fmla="*/ 39 w 47"/>
                    <a:gd name="T63" fmla="*/ 14 h 70"/>
                    <a:gd name="T64" fmla="*/ 27 w 47"/>
                    <a:gd name="T65" fmla="*/ 33 h 70"/>
                    <a:gd name="T66" fmla="*/ 28 w 47"/>
                    <a:gd name="T67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7" h="70">
                      <a:moveTo>
                        <a:pt x="43" y="14"/>
                      </a:move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6" y="12"/>
                        <a:pt x="47" y="11"/>
                        <a:pt x="47" y="10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1"/>
                        <a:pt x="46" y="0"/>
                        <a:pt x="4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23"/>
                        <a:pt x="9" y="31"/>
                        <a:pt x="17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9" y="40"/>
                        <a:pt x="4" y="48"/>
                        <a:pt x="4" y="56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1" y="59"/>
                        <a:pt x="0" y="59"/>
                        <a:pt x="0" y="6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0"/>
                        <a:pt x="1" y="70"/>
                        <a:pt x="1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6" y="70"/>
                        <a:pt x="47" y="70"/>
                        <a:pt x="47" y="69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7" y="59"/>
                        <a:pt x="46" y="59"/>
                        <a:pt x="45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3" y="48"/>
                        <a:pt x="38" y="40"/>
                        <a:pt x="30" y="36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8" y="31"/>
                        <a:pt x="43" y="23"/>
                        <a:pt x="43" y="14"/>
                      </a:cubicBezTo>
                      <a:close/>
                      <a:moveTo>
                        <a:pt x="3" y="8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8"/>
                        <a:pt x="43" y="8"/>
                        <a:pt x="43" y="8"/>
                      </a:cubicBezTo>
                      <a:lnTo>
                        <a:pt x="3" y="8"/>
                      </a:lnTo>
                      <a:close/>
                      <a:moveTo>
                        <a:pt x="41" y="62"/>
                      </a:move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lose/>
                      <a:moveTo>
                        <a:pt x="39" y="56"/>
                      </a:move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5"/>
                        <a:pt x="8" y="53"/>
                        <a:pt x="8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3"/>
                        <a:pt x="39" y="55"/>
                        <a:pt x="39" y="56"/>
                      </a:cubicBezTo>
                      <a:close/>
                      <a:moveTo>
                        <a:pt x="28" y="39"/>
                      </a:moveTo>
                      <a:cubicBezTo>
                        <a:pt x="32" y="40"/>
                        <a:pt x="35" y="44"/>
                        <a:pt x="37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1" y="44"/>
                        <a:pt x="15" y="40"/>
                        <a:pt x="19" y="39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2"/>
                        <a:pt x="19" y="32"/>
                      </a:cubicBezTo>
                      <a:cubicBezTo>
                        <a:pt x="12" y="29"/>
                        <a:pt x="7" y="22"/>
                        <a:pt x="7" y="14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22"/>
                        <a:pt x="35" y="29"/>
                        <a:pt x="28" y="32"/>
                      </a:cubicBezTo>
                      <a:cubicBezTo>
                        <a:pt x="27" y="32"/>
                        <a:pt x="27" y="33"/>
                        <a:pt x="27" y="33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7" y="38"/>
                        <a:pt x="27" y="38"/>
                        <a:pt x="28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3" name="Oval 221">
                  <a:extLst>
                    <a:ext uri="{FF2B5EF4-FFF2-40B4-BE49-F238E27FC236}">
                      <a16:creationId xmlns:a16="http://schemas.microsoft.com/office/drawing/2014/main" id="{45AC05F6-82BF-4A3F-A4D1-AD6EB76BD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8598" y="10726737"/>
                  <a:ext cx="66675" cy="666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4" name="Oval 222">
                  <a:extLst>
                    <a:ext uri="{FF2B5EF4-FFF2-40B4-BE49-F238E27FC236}">
                      <a16:creationId xmlns:a16="http://schemas.microsoft.com/office/drawing/2014/main" id="{BC8892E1-4D3F-425B-A08D-9C747C65A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80023" y="10793412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5" name="Oval 223">
                  <a:extLst>
                    <a:ext uri="{FF2B5EF4-FFF2-40B4-BE49-F238E27FC236}">
                      <a16:creationId xmlns:a16="http://schemas.microsoft.com/office/drawing/2014/main" id="{7AF86AE3-DA5A-4D5A-993F-AF172F38C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99073" y="10936287"/>
                  <a:ext cx="28575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42" name="กลุ่ม 253">
                <a:extLst>
                  <a:ext uri="{FF2B5EF4-FFF2-40B4-BE49-F238E27FC236}">
                    <a16:creationId xmlns:a16="http://schemas.microsoft.com/office/drawing/2014/main" id="{E115424D-3B7D-407C-9FA0-58A14659DD2F}"/>
                  </a:ext>
                </a:extLst>
              </p:cNvPr>
              <p:cNvGrpSpPr/>
              <p:nvPr/>
            </p:nvGrpSpPr>
            <p:grpSpPr>
              <a:xfrm>
                <a:off x="3544664" y="2189536"/>
                <a:ext cx="262384" cy="263037"/>
                <a:chOff x="17129509" y="11525195"/>
                <a:chExt cx="638175" cy="639763"/>
              </a:xfrm>
              <a:solidFill>
                <a:schemeClr val="bg1"/>
              </a:solidFill>
            </p:grpSpPr>
            <p:sp>
              <p:nvSpPr>
                <p:cNvPr id="145" name="Freeform 209">
                  <a:extLst>
                    <a:ext uri="{FF2B5EF4-FFF2-40B4-BE49-F238E27FC236}">
                      <a16:creationId xmlns:a16="http://schemas.microsoft.com/office/drawing/2014/main" id="{34A74FB1-2C83-42F9-B317-A907AD4CA8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129509" y="11525195"/>
                  <a:ext cx="638175" cy="639763"/>
                </a:xfrm>
                <a:custGeom>
                  <a:avLst/>
                  <a:gdLst>
                    <a:gd name="T0" fmla="*/ 59 w 67"/>
                    <a:gd name="T1" fmla="*/ 5 h 67"/>
                    <a:gd name="T2" fmla="*/ 52 w 67"/>
                    <a:gd name="T3" fmla="*/ 5 h 67"/>
                    <a:gd name="T4" fmla="*/ 52 w 67"/>
                    <a:gd name="T5" fmla="*/ 2 h 67"/>
                    <a:gd name="T6" fmla="*/ 50 w 67"/>
                    <a:gd name="T7" fmla="*/ 0 h 67"/>
                    <a:gd name="T8" fmla="*/ 49 w 67"/>
                    <a:gd name="T9" fmla="*/ 2 h 67"/>
                    <a:gd name="T10" fmla="*/ 49 w 67"/>
                    <a:gd name="T11" fmla="*/ 5 h 67"/>
                    <a:gd name="T12" fmla="*/ 18 w 67"/>
                    <a:gd name="T13" fmla="*/ 5 h 67"/>
                    <a:gd name="T14" fmla="*/ 18 w 67"/>
                    <a:gd name="T15" fmla="*/ 2 h 67"/>
                    <a:gd name="T16" fmla="*/ 16 w 67"/>
                    <a:gd name="T17" fmla="*/ 0 h 67"/>
                    <a:gd name="T18" fmla="*/ 14 w 67"/>
                    <a:gd name="T19" fmla="*/ 2 h 67"/>
                    <a:gd name="T20" fmla="*/ 14 w 67"/>
                    <a:gd name="T21" fmla="*/ 5 h 67"/>
                    <a:gd name="T22" fmla="*/ 8 w 67"/>
                    <a:gd name="T23" fmla="*/ 5 h 67"/>
                    <a:gd name="T24" fmla="*/ 0 w 67"/>
                    <a:gd name="T25" fmla="*/ 13 h 67"/>
                    <a:gd name="T26" fmla="*/ 0 w 67"/>
                    <a:gd name="T27" fmla="*/ 59 h 67"/>
                    <a:gd name="T28" fmla="*/ 8 w 67"/>
                    <a:gd name="T29" fmla="*/ 67 h 67"/>
                    <a:gd name="T30" fmla="*/ 59 w 67"/>
                    <a:gd name="T31" fmla="*/ 67 h 67"/>
                    <a:gd name="T32" fmla="*/ 67 w 67"/>
                    <a:gd name="T33" fmla="*/ 59 h 67"/>
                    <a:gd name="T34" fmla="*/ 67 w 67"/>
                    <a:gd name="T35" fmla="*/ 13 h 67"/>
                    <a:gd name="T36" fmla="*/ 59 w 67"/>
                    <a:gd name="T37" fmla="*/ 5 h 67"/>
                    <a:gd name="T38" fmla="*/ 63 w 67"/>
                    <a:gd name="T39" fmla="*/ 59 h 67"/>
                    <a:gd name="T40" fmla="*/ 59 w 67"/>
                    <a:gd name="T41" fmla="*/ 63 h 67"/>
                    <a:gd name="T42" fmla="*/ 8 w 67"/>
                    <a:gd name="T43" fmla="*/ 63 h 67"/>
                    <a:gd name="T44" fmla="*/ 3 w 67"/>
                    <a:gd name="T45" fmla="*/ 59 h 67"/>
                    <a:gd name="T46" fmla="*/ 3 w 67"/>
                    <a:gd name="T47" fmla="*/ 21 h 67"/>
                    <a:gd name="T48" fmla="*/ 63 w 67"/>
                    <a:gd name="T49" fmla="*/ 21 h 67"/>
                    <a:gd name="T50" fmla="*/ 63 w 67"/>
                    <a:gd name="T51" fmla="*/ 59 h 67"/>
                    <a:gd name="T52" fmla="*/ 63 w 67"/>
                    <a:gd name="T53" fmla="*/ 17 h 67"/>
                    <a:gd name="T54" fmla="*/ 3 w 67"/>
                    <a:gd name="T55" fmla="*/ 17 h 67"/>
                    <a:gd name="T56" fmla="*/ 3 w 67"/>
                    <a:gd name="T57" fmla="*/ 13 h 67"/>
                    <a:gd name="T58" fmla="*/ 8 w 67"/>
                    <a:gd name="T59" fmla="*/ 8 h 67"/>
                    <a:gd name="T60" fmla="*/ 14 w 67"/>
                    <a:gd name="T61" fmla="*/ 8 h 67"/>
                    <a:gd name="T62" fmla="*/ 14 w 67"/>
                    <a:gd name="T63" fmla="*/ 12 h 67"/>
                    <a:gd name="T64" fmla="*/ 16 w 67"/>
                    <a:gd name="T65" fmla="*/ 14 h 67"/>
                    <a:gd name="T66" fmla="*/ 18 w 67"/>
                    <a:gd name="T67" fmla="*/ 12 h 67"/>
                    <a:gd name="T68" fmla="*/ 18 w 67"/>
                    <a:gd name="T69" fmla="*/ 8 h 67"/>
                    <a:gd name="T70" fmla="*/ 49 w 67"/>
                    <a:gd name="T71" fmla="*/ 8 h 67"/>
                    <a:gd name="T72" fmla="*/ 49 w 67"/>
                    <a:gd name="T73" fmla="*/ 12 h 67"/>
                    <a:gd name="T74" fmla="*/ 50 w 67"/>
                    <a:gd name="T75" fmla="*/ 14 h 67"/>
                    <a:gd name="T76" fmla="*/ 52 w 67"/>
                    <a:gd name="T77" fmla="*/ 12 h 67"/>
                    <a:gd name="T78" fmla="*/ 52 w 67"/>
                    <a:gd name="T79" fmla="*/ 8 h 67"/>
                    <a:gd name="T80" fmla="*/ 59 w 67"/>
                    <a:gd name="T81" fmla="*/ 8 h 67"/>
                    <a:gd name="T82" fmla="*/ 63 w 67"/>
                    <a:gd name="T83" fmla="*/ 13 h 67"/>
                    <a:gd name="T84" fmla="*/ 63 w 67"/>
                    <a:gd name="T85" fmla="*/ 1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67">
                      <a:moveTo>
                        <a:pt x="59" y="5"/>
                      </a:move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49" y="0"/>
                        <a:pt x="49" y="1"/>
                        <a:pt x="49" y="2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ubicBezTo>
                        <a:pt x="15" y="0"/>
                        <a:pt x="14" y="1"/>
                        <a:pt x="14" y="2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3" y="5"/>
                        <a:pt x="0" y="8"/>
                        <a:pt x="0" y="1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3"/>
                        <a:pt x="3" y="67"/>
                        <a:pt x="8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63" y="67"/>
                        <a:pt x="67" y="63"/>
                        <a:pt x="67" y="59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7" y="8"/>
                        <a:pt x="63" y="5"/>
                        <a:pt x="59" y="5"/>
                      </a:cubicBezTo>
                      <a:close/>
                      <a:moveTo>
                        <a:pt x="63" y="59"/>
                      </a:moveTo>
                      <a:cubicBezTo>
                        <a:pt x="63" y="61"/>
                        <a:pt x="61" y="63"/>
                        <a:pt x="59" y="63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5" y="63"/>
                        <a:pt x="3" y="61"/>
                        <a:pt x="3" y="59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lnTo>
                        <a:pt x="63" y="59"/>
                      </a:lnTo>
                      <a:close/>
                      <a:moveTo>
                        <a:pt x="6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0"/>
                        <a:pt x="5" y="8"/>
                        <a:pt x="8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5" y="14"/>
                        <a:pt x="16" y="14"/>
                      </a:cubicBezTo>
                      <a:cubicBezTo>
                        <a:pt x="17" y="14"/>
                        <a:pt x="18" y="13"/>
                        <a:pt x="18" y="1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3"/>
                        <a:pt x="49" y="14"/>
                        <a:pt x="50" y="14"/>
                      </a:cubicBezTo>
                      <a:cubicBezTo>
                        <a:pt x="51" y="14"/>
                        <a:pt x="52" y="13"/>
                        <a:pt x="52" y="12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1" y="8"/>
                        <a:pt x="63" y="10"/>
                        <a:pt x="63" y="13"/>
                      </a:cubicBezTo>
                      <a:lnTo>
                        <a:pt x="63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46" name="Freeform 210">
                  <a:extLst>
                    <a:ext uri="{FF2B5EF4-FFF2-40B4-BE49-F238E27FC236}">
                      <a16:creationId xmlns:a16="http://schemas.microsoft.com/office/drawing/2014/main" id="{43182587-057F-4221-8119-25DBEE6EFD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53334" y="11936358"/>
                  <a:ext cx="104775" cy="104775"/>
                </a:xfrm>
                <a:custGeom>
                  <a:avLst/>
                  <a:gdLst>
                    <a:gd name="T0" fmla="*/ 1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1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1 w 11"/>
                    <a:gd name="T17" fmla="*/ 11 h 11"/>
                    <a:gd name="T18" fmla="*/ 3 w 11"/>
                    <a:gd name="T19" fmla="*/ 3 h 11"/>
                    <a:gd name="T20" fmla="*/ 8 w 11"/>
                    <a:gd name="T21" fmla="*/ 3 h 11"/>
                    <a:gd name="T22" fmla="*/ 8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lose/>
                      <a:moveTo>
                        <a:pt x="3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47" name="Freeform 211">
                  <a:extLst>
                    <a:ext uri="{FF2B5EF4-FFF2-40B4-BE49-F238E27FC236}">
                      <a16:creationId xmlns:a16="http://schemas.microsoft.com/office/drawing/2014/main" id="{C29FF248-CF1F-4BE2-8CDD-D7553FBB23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396209" y="11936358"/>
                  <a:ext cx="95250" cy="104775"/>
                </a:xfrm>
                <a:custGeom>
                  <a:avLst/>
                  <a:gdLst>
                    <a:gd name="T0" fmla="*/ 1 w 10"/>
                    <a:gd name="T1" fmla="*/ 11 h 11"/>
                    <a:gd name="T2" fmla="*/ 9 w 10"/>
                    <a:gd name="T3" fmla="*/ 11 h 11"/>
                    <a:gd name="T4" fmla="*/ 10 w 10"/>
                    <a:gd name="T5" fmla="*/ 10 h 11"/>
                    <a:gd name="T6" fmla="*/ 10 w 10"/>
                    <a:gd name="T7" fmla="*/ 1 h 11"/>
                    <a:gd name="T8" fmla="*/ 9 w 10"/>
                    <a:gd name="T9" fmla="*/ 0 h 11"/>
                    <a:gd name="T10" fmla="*/ 1 w 10"/>
                    <a:gd name="T11" fmla="*/ 0 h 11"/>
                    <a:gd name="T12" fmla="*/ 0 w 10"/>
                    <a:gd name="T13" fmla="*/ 1 h 11"/>
                    <a:gd name="T14" fmla="*/ 0 w 10"/>
                    <a:gd name="T15" fmla="*/ 10 h 11"/>
                    <a:gd name="T16" fmla="*/ 1 w 10"/>
                    <a:gd name="T17" fmla="*/ 11 h 11"/>
                    <a:gd name="T18" fmla="*/ 2 w 10"/>
                    <a:gd name="T19" fmla="*/ 3 h 11"/>
                    <a:gd name="T20" fmla="*/ 8 w 10"/>
                    <a:gd name="T21" fmla="*/ 3 h 11"/>
                    <a:gd name="T22" fmla="*/ 8 w 10"/>
                    <a:gd name="T23" fmla="*/ 9 h 11"/>
                    <a:gd name="T24" fmla="*/ 2 w 10"/>
                    <a:gd name="T25" fmla="*/ 9 h 11"/>
                    <a:gd name="T26" fmla="*/ 2 w 10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1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  <a:moveTo>
                        <a:pt x="2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48" name="Freeform 212">
                  <a:extLst>
                    <a:ext uri="{FF2B5EF4-FFF2-40B4-BE49-F238E27FC236}">
                      <a16:creationId xmlns:a16="http://schemas.microsoft.com/office/drawing/2014/main" id="{06908BB3-039D-4D48-B917-A450818A09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529559" y="11936358"/>
                  <a:ext cx="104775" cy="104775"/>
                </a:xfrm>
                <a:custGeom>
                  <a:avLst/>
                  <a:gdLst>
                    <a:gd name="T0" fmla="*/ 2 w 11"/>
                    <a:gd name="T1" fmla="*/ 11 h 11"/>
                    <a:gd name="T2" fmla="*/ 10 w 11"/>
                    <a:gd name="T3" fmla="*/ 11 h 11"/>
                    <a:gd name="T4" fmla="*/ 11 w 11"/>
                    <a:gd name="T5" fmla="*/ 10 h 11"/>
                    <a:gd name="T6" fmla="*/ 11 w 11"/>
                    <a:gd name="T7" fmla="*/ 1 h 11"/>
                    <a:gd name="T8" fmla="*/ 10 w 11"/>
                    <a:gd name="T9" fmla="*/ 0 h 11"/>
                    <a:gd name="T10" fmla="*/ 2 w 11"/>
                    <a:gd name="T11" fmla="*/ 0 h 11"/>
                    <a:gd name="T12" fmla="*/ 0 w 11"/>
                    <a:gd name="T13" fmla="*/ 1 h 11"/>
                    <a:gd name="T14" fmla="*/ 0 w 11"/>
                    <a:gd name="T15" fmla="*/ 10 h 11"/>
                    <a:gd name="T16" fmla="*/ 2 w 11"/>
                    <a:gd name="T17" fmla="*/ 11 h 11"/>
                    <a:gd name="T18" fmla="*/ 3 w 11"/>
                    <a:gd name="T19" fmla="*/ 3 h 11"/>
                    <a:gd name="T20" fmla="*/ 9 w 11"/>
                    <a:gd name="T21" fmla="*/ 3 h 11"/>
                    <a:gd name="T22" fmla="*/ 9 w 11"/>
                    <a:gd name="T23" fmla="*/ 9 h 11"/>
                    <a:gd name="T24" fmla="*/ 3 w 11"/>
                    <a:gd name="T25" fmla="*/ 9 h 11"/>
                    <a:gd name="T26" fmla="*/ 3 w 11"/>
                    <a:gd name="T2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2" y="11"/>
                      </a:cubicBezTo>
                      <a:close/>
                      <a:moveTo>
                        <a:pt x="3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49" name="Freeform 213">
                  <a:extLst>
                    <a:ext uri="{FF2B5EF4-FFF2-40B4-BE49-F238E27FC236}">
                      <a16:creationId xmlns:a16="http://schemas.microsoft.com/office/drawing/2014/main" id="{85A57638-7E4D-49B8-93AC-44352E2716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53334" y="11803008"/>
                  <a:ext cx="104775" cy="95250"/>
                </a:xfrm>
                <a:custGeom>
                  <a:avLst/>
                  <a:gdLst>
                    <a:gd name="T0" fmla="*/ 1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1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1 w 11"/>
                    <a:gd name="T17" fmla="*/ 10 h 10"/>
                    <a:gd name="T18" fmla="*/ 3 w 11"/>
                    <a:gd name="T19" fmla="*/ 2 h 10"/>
                    <a:gd name="T20" fmla="*/ 8 w 11"/>
                    <a:gd name="T21" fmla="*/ 2 h 10"/>
                    <a:gd name="T22" fmla="*/ 8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1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lose/>
                      <a:moveTo>
                        <a:pt x="3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0" name="Freeform 214">
                  <a:extLst>
                    <a:ext uri="{FF2B5EF4-FFF2-40B4-BE49-F238E27FC236}">
                      <a16:creationId xmlns:a16="http://schemas.microsoft.com/office/drawing/2014/main" id="{F3E0B1F3-F50B-4DDF-BC73-18E17AAB2F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396209" y="11803008"/>
                  <a:ext cx="95250" cy="95250"/>
                </a:xfrm>
                <a:custGeom>
                  <a:avLst/>
                  <a:gdLst>
                    <a:gd name="T0" fmla="*/ 1 w 10"/>
                    <a:gd name="T1" fmla="*/ 10 h 10"/>
                    <a:gd name="T2" fmla="*/ 9 w 10"/>
                    <a:gd name="T3" fmla="*/ 10 h 10"/>
                    <a:gd name="T4" fmla="*/ 10 w 10"/>
                    <a:gd name="T5" fmla="*/ 9 h 10"/>
                    <a:gd name="T6" fmla="*/ 10 w 10"/>
                    <a:gd name="T7" fmla="*/ 1 h 10"/>
                    <a:gd name="T8" fmla="*/ 9 w 10"/>
                    <a:gd name="T9" fmla="*/ 0 h 10"/>
                    <a:gd name="T10" fmla="*/ 1 w 10"/>
                    <a:gd name="T11" fmla="*/ 0 h 10"/>
                    <a:gd name="T12" fmla="*/ 0 w 10"/>
                    <a:gd name="T13" fmla="*/ 1 h 10"/>
                    <a:gd name="T14" fmla="*/ 0 w 10"/>
                    <a:gd name="T15" fmla="*/ 9 h 10"/>
                    <a:gd name="T16" fmla="*/ 1 w 10"/>
                    <a:gd name="T17" fmla="*/ 10 h 10"/>
                    <a:gd name="T18" fmla="*/ 2 w 10"/>
                    <a:gd name="T19" fmla="*/ 2 h 10"/>
                    <a:gd name="T20" fmla="*/ 8 w 10"/>
                    <a:gd name="T21" fmla="*/ 2 h 10"/>
                    <a:gd name="T22" fmla="*/ 8 w 10"/>
                    <a:gd name="T23" fmla="*/ 8 h 10"/>
                    <a:gd name="T24" fmla="*/ 2 w 10"/>
                    <a:gd name="T25" fmla="*/ 8 h 10"/>
                    <a:gd name="T26" fmla="*/ 2 w 10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" y="1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1" y="10"/>
                      </a:cubicBezTo>
                      <a:close/>
                      <a:moveTo>
                        <a:pt x="2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51" name="Freeform 215">
                  <a:extLst>
                    <a:ext uri="{FF2B5EF4-FFF2-40B4-BE49-F238E27FC236}">
                      <a16:creationId xmlns:a16="http://schemas.microsoft.com/office/drawing/2014/main" id="{43518B32-5437-48D7-980E-9E9D1CAE1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529559" y="11803008"/>
                  <a:ext cx="104775" cy="95250"/>
                </a:xfrm>
                <a:custGeom>
                  <a:avLst/>
                  <a:gdLst>
                    <a:gd name="T0" fmla="*/ 2 w 11"/>
                    <a:gd name="T1" fmla="*/ 10 h 10"/>
                    <a:gd name="T2" fmla="*/ 10 w 11"/>
                    <a:gd name="T3" fmla="*/ 10 h 10"/>
                    <a:gd name="T4" fmla="*/ 11 w 11"/>
                    <a:gd name="T5" fmla="*/ 9 h 10"/>
                    <a:gd name="T6" fmla="*/ 11 w 11"/>
                    <a:gd name="T7" fmla="*/ 1 h 10"/>
                    <a:gd name="T8" fmla="*/ 10 w 11"/>
                    <a:gd name="T9" fmla="*/ 0 h 10"/>
                    <a:gd name="T10" fmla="*/ 2 w 11"/>
                    <a:gd name="T11" fmla="*/ 0 h 10"/>
                    <a:gd name="T12" fmla="*/ 0 w 11"/>
                    <a:gd name="T13" fmla="*/ 1 h 10"/>
                    <a:gd name="T14" fmla="*/ 0 w 11"/>
                    <a:gd name="T15" fmla="*/ 9 h 10"/>
                    <a:gd name="T16" fmla="*/ 2 w 11"/>
                    <a:gd name="T17" fmla="*/ 10 h 10"/>
                    <a:gd name="T18" fmla="*/ 3 w 11"/>
                    <a:gd name="T19" fmla="*/ 2 h 10"/>
                    <a:gd name="T20" fmla="*/ 9 w 11"/>
                    <a:gd name="T21" fmla="*/ 2 h 10"/>
                    <a:gd name="T22" fmla="*/ 9 w 11"/>
                    <a:gd name="T23" fmla="*/ 8 h 10"/>
                    <a:gd name="T24" fmla="*/ 3 w 11"/>
                    <a:gd name="T25" fmla="*/ 8 h 10"/>
                    <a:gd name="T26" fmla="*/ 3 w 11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1" y="10"/>
                        <a:pt x="11" y="9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0"/>
                        <a:pt x="2" y="10"/>
                      </a:cubicBezTo>
                      <a:close/>
                      <a:moveTo>
                        <a:pt x="3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143" name="Freeform 11">
                <a:extLst>
                  <a:ext uri="{FF2B5EF4-FFF2-40B4-BE49-F238E27FC236}">
                    <a16:creationId xmlns:a16="http://schemas.microsoft.com/office/drawing/2014/main" id="{31413282-C96C-4279-8395-07FC68509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2193" y="2214456"/>
                <a:ext cx="172016" cy="213197"/>
              </a:xfrm>
              <a:custGeom>
                <a:avLst/>
                <a:gdLst>
                  <a:gd name="T0" fmla="*/ 55 w 55"/>
                  <a:gd name="T1" fmla="*/ 67 h 68"/>
                  <a:gd name="T2" fmla="*/ 51 w 55"/>
                  <a:gd name="T3" fmla="*/ 47 h 68"/>
                  <a:gd name="T4" fmla="*/ 51 w 55"/>
                  <a:gd name="T5" fmla="*/ 47 h 68"/>
                  <a:gd name="T6" fmla="*/ 51 w 55"/>
                  <a:gd name="T7" fmla="*/ 47 h 68"/>
                  <a:gd name="T8" fmla="*/ 51 w 55"/>
                  <a:gd name="T9" fmla="*/ 47 h 68"/>
                  <a:gd name="T10" fmla="*/ 51 w 55"/>
                  <a:gd name="T11" fmla="*/ 47 h 68"/>
                  <a:gd name="T12" fmla="*/ 19 w 55"/>
                  <a:gd name="T13" fmla="*/ 6 h 68"/>
                  <a:gd name="T14" fmla="*/ 19 w 55"/>
                  <a:gd name="T15" fmla="*/ 6 h 68"/>
                  <a:gd name="T16" fmla="*/ 8 w 55"/>
                  <a:gd name="T17" fmla="*/ 3 h 68"/>
                  <a:gd name="T18" fmla="*/ 4 w 55"/>
                  <a:gd name="T19" fmla="*/ 6 h 68"/>
                  <a:gd name="T20" fmla="*/ 3 w 55"/>
                  <a:gd name="T21" fmla="*/ 18 h 68"/>
                  <a:gd name="T22" fmla="*/ 35 w 55"/>
                  <a:gd name="T23" fmla="*/ 59 h 68"/>
                  <a:gd name="T24" fmla="*/ 35 w 55"/>
                  <a:gd name="T25" fmla="*/ 59 h 68"/>
                  <a:gd name="T26" fmla="*/ 35 w 55"/>
                  <a:gd name="T27" fmla="*/ 59 h 68"/>
                  <a:gd name="T28" fmla="*/ 35 w 55"/>
                  <a:gd name="T29" fmla="*/ 59 h 68"/>
                  <a:gd name="T30" fmla="*/ 35 w 55"/>
                  <a:gd name="T31" fmla="*/ 59 h 68"/>
                  <a:gd name="T32" fmla="*/ 53 w 55"/>
                  <a:gd name="T33" fmla="*/ 68 h 68"/>
                  <a:gd name="T34" fmla="*/ 54 w 55"/>
                  <a:gd name="T35" fmla="*/ 68 h 68"/>
                  <a:gd name="T36" fmla="*/ 55 w 55"/>
                  <a:gd name="T37" fmla="*/ 68 h 68"/>
                  <a:gd name="T38" fmla="*/ 55 w 55"/>
                  <a:gd name="T39" fmla="*/ 67 h 68"/>
                  <a:gd name="T40" fmla="*/ 5 w 55"/>
                  <a:gd name="T41" fmla="*/ 8 h 68"/>
                  <a:gd name="T42" fmla="*/ 9 w 55"/>
                  <a:gd name="T43" fmla="*/ 5 h 68"/>
                  <a:gd name="T44" fmla="*/ 17 w 55"/>
                  <a:gd name="T45" fmla="*/ 6 h 68"/>
                  <a:gd name="T46" fmla="*/ 5 w 55"/>
                  <a:gd name="T47" fmla="*/ 16 h 68"/>
                  <a:gd name="T48" fmla="*/ 5 w 55"/>
                  <a:gd name="T49" fmla="*/ 8 h 68"/>
                  <a:gd name="T50" fmla="*/ 6 w 55"/>
                  <a:gd name="T51" fmla="*/ 18 h 68"/>
                  <a:gd name="T52" fmla="*/ 18 w 55"/>
                  <a:gd name="T53" fmla="*/ 8 h 68"/>
                  <a:gd name="T54" fmla="*/ 39 w 55"/>
                  <a:gd name="T55" fmla="*/ 35 h 68"/>
                  <a:gd name="T56" fmla="*/ 27 w 55"/>
                  <a:gd name="T57" fmla="*/ 45 h 68"/>
                  <a:gd name="T58" fmla="*/ 6 w 55"/>
                  <a:gd name="T59" fmla="*/ 18 h 68"/>
                  <a:gd name="T60" fmla="*/ 28 w 55"/>
                  <a:gd name="T61" fmla="*/ 47 h 68"/>
                  <a:gd name="T62" fmla="*/ 41 w 55"/>
                  <a:gd name="T63" fmla="*/ 37 h 68"/>
                  <a:gd name="T64" fmla="*/ 48 w 55"/>
                  <a:gd name="T65" fmla="*/ 47 h 68"/>
                  <a:gd name="T66" fmla="*/ 36 w 55"/>
                  <a:gd name="T67" fmla="*/ 57 h 68"/>
                  <a:gd name="T68" fmla="*/ 28 w 55"/>
                  <a:gd name="T69" fmla="*/ 47 h 68"/>
                  <a:gd name="T70" fmla="*/ 38 w 55"/>
                  <a:gd name="T71" fmla="*/ 58 h 68"/>
                  <a:gd name="T72" fmla="*/ 49 w 55"/>
                  <a:gd name="T73" fmla="*/ 49 h 68"/>
                  <a:gd name="T74" fmla="*/ 52 w 55"/>
                  <a:gd name="T75" fmla="*/ 65 h 68"/>
                  <a:gd name="T76" fmla="*/ 38 w 55"/>
                  <a:gd name="T77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68">
                    <a:moveTo>
                      <a:pt x="55" y="6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6" y="2"/>
                      <a:pt x="11" y="0"/>
                      <a:pt x="8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9"/>
                      <a:pt x="0" y="14"/>
                      <a:pt x="3" y="18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7"/>
                      <a:pt x="55" y="67"/>
                    </a:cubicBezTo>
                    <a:close/>
                    <a:moveTo>
                      <a:pt x="5" y="8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1" y="3"/>
                      <a:pt x="14" y="4"/>
                      <a:pt x="17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3"/>
                      <a:pt x="3" y="9"/>
                      <a:pt x="5" y="8"/>
                    </a:cubicBezTo>
                    <a:close/>
                    <a:moveTo>
                      <a:pt x="6" y="18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6" y="18"/>
                    </a:lnTo>
                    <a:close/>
                    <a:moveTo>
                      <a:pt x="28" y="47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36" y="57"/>
                      <a:pt x="36" y="57"/>
                      <a:pt x="36" y="57"/>
                    </a:cubicBezTo>
                    <a:lnTo>
                      <a:pt x="28" y="47"/>
                    </a:lnTo>
                    <a:close/>
                    <a:moveTo>
                      <a:pt x="38" y="58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52" y="65"/>
                      <a:pt x="52" y="65"/>
                      <a:pt x="52" y="65"/>
                    </a:cubicBezTo>
                    <a:lnTo>
                      <a:pt x="38" y="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4" name="Freeform 207">
                <a:extLst>
                  <a:ext uri="{FF2B5EF4-FFF2-40B4-BE49-F238E27FC236}">
                    <a16:creationId xmlns:a16="http://schemas.microsoft.com/office/drawing/2014/main" id="{413C04FF-2EC1-4D59-A776-05617F19C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1913" y="3834174"/>
                <a:ext cx="203292" cy="200165"/>
              </a:xfrm>
              <a:custGeom>
                <a:avLst/>
                <a:gdLst>
                  <a:gd name="T0" fmla="*/ 63 w 65"/>
                  <a:gd name="T1" fmla="*/ 0 h 64"/>
                  <a:gd name="T2" fmla="*/ 63 w 65"/>
                  <a:gd name="T3" fmla="*/ 0 h 64"/>
                  <a:gd name="T4" fmla="*/ 2 w 65"/>
                  <a:gd name="T5" fmla="*/ 0 h 64"/>
                  <a:gd name="T6" fmla="*/ 0 w 65"/>
                  <a:gd name="T7" fmla="*/ 1 h 64"/>
                  <a:gd name="T8" fmla="*/ 2 w 65"/>
                  <a:gd name="T9" fmla="*/ 3 h 64"/>
                  <a:gd name="T10" fmla="*/ 2 w 65"/>
                  <a:gd name="T11" fmla="*/ 3 h 64"/>
                  <a:gd name="T12" fmla="*/ 14 w 65"/>
                  <a:gd name="T13" fmla="*/ 3 h 64"/>
                  <a:gd name="T14" fmla="*/ 14 w 65"/>
                  <a:gd name="T15" fmla="*/ 62 h 64"/>
                  <a:gd name="T16" fmla="*/ 15 w 65"/>
                  <a:gd name="T17" fmla="*/ 64 h 64"/>
                  <a:gd name="T18" fmla="*/ 17 w 65"/>
                  <a:gd name="T19" fmla="*/ 64 h 64"/>
                  <a:gd name="T20" fmla="*/ 33 w 65"/>
                  <a:gd name="T21" fmla="*/ 48 h 64"/>
                  <a:gd name="T22" fmla="*/ 50 w 65"/>
                  <a:gd name="T23" fmla="*/ 64 h 64"/>
                  <a:gd name="T24" fmla="*/ 51 w 65"/>
                  <a:gd name="T25" fmla="*/ 64 h 64"/>
                  <a:gd name="T26" fmla="*/ 52 w 65"/>
                  <a:gd name="T27" fmla="*/ 64 h 64"/>
                  <a:gd name="T28" fmla="*/ 53 w 65"/>
                  <a:gd name="T29" fmla="*/ 62 h 64"/>
                  <a:gd name="T30" fmla="*/ 53 w 65"/>
                  <a:gd name="T31" fmla="*/ 3 h 64"/>
                  <a:gd name="T32" fmla="*/ 63 w 65"/>
                  <a:gd name="T33" fmla="*/ 3 h 64"/>
                  <a:gd name="T34" fmla="*/ 65 w 65"/>
                  <a:gd name="T35" fmla="*/ 1 h 64"/>
                  <a:gd name="T36" fmla="*/ 63 w 65"/>
                  <a:gd name="T37" fmla="*/ 0 h 64"/>
                  <a:gd name="T38" fmla="*/ 49 w 65"/>
                  <a:gd name="T39" fmla="*/ 59 h 64"/>
                  <a:gd name="T40" fmla="*/ 35 w 65"/>
                  <a:gd name="T41" fmla="*/ 44 h 64"/>
                  <a:gd name="T42" fmla="*/ 33 w 65"/>
                  <a:gd name="T43" fmla="*/ 44 h 64"/>
                  <a:gd name="T44" fmla="*/ 32 w 65"/>
                  <a:gd name="T45" fmla="*/ 44 h 64"/>
                  <a:gd name="T46" fmla="*/ 18 w 65"/>
                  <a:gd name="T47" fmla="*/ 59 h 64"/>
                  <a:gd name="T48" fmla="*/ 18 w 65"/>
                  <a:gd name="T49" fmla="*/ 4 h 64"/>
                  <a:gd name="T50" fmla="*/ 32 w 65"/>
                  <a:gd name="T51" fmla="*/ 4 h 64"/>
                  <a:gd name="T52" fmla="*/ 32 w 65"/>
                  <a:gd name="T53" fmla="*/ 31 h 64"/>
                  <a:gd name="T54" fmla="*/ 33 w 65"/>
                  <a:gd name="T55" fmla="*/ 32 h 64"/>
                  <a:gd name="T56" fmla="*/ 35 w 65"/>
                  <a:gd name="T57" fmla="*/ 31 h 64"/>
                  <a:gd name="T58" fmla="*/ 35 w 65"/>
                  <a:gd name="T59" fmla="*/ 4 h 64"/>
                  <a:gd name="T60" fmla="*/ 49 w 65"/>
                  <a:gd name="T61" fmla="*/ 4 h 64"/>
                  <a:gd name="T62" fmla="*/ 49 w 65"/>
                  <a:gd name="T63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64"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3"/>
                      <a:pt x="15" y="64"/>
                      <a:pt x="15" y="64"/>
                    </a:cubicBezTo>
                    <a:cubicBezTo>
                      <a:pt x="16" y="64"/>
                      <a:pt x="17" y="64"/>
                      <a:pt x="17" y="6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1" y="64"/>
                      <a:pt x="51" y="64"/>
                    </a:cubicBezTo>
                    <a:cubicBezTo>
                      <a:pt x="51" y="64"/>
                      <a:pt x="52" y="64"/>
                      <a:pt x="52" y="64"/>
                    </a:cubicBezTo>
                    <a:cubicBezTo>
                      <a:pt x="52" y="64"/>
                      <a:pt x="53" y="63"/>
                      <a:pt x="53" y="6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5" y="0"/>
                      <a:pt x="64" y="0"/>
                      <a:pt x="63" y="0"/>
                    </a:cubicBezTo>
                    <a:close/>
                    <a:moveTo>
                      <a:pt x="49" y="59"/>
                    </a:move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3" y="44"/>
                    </a:cubicBezTo>
                    <a:cubicBezTo>
                      <a:pt x="33" y="44"/>
                      <a:pt x="33" y="44"/>
                      <a:pt x="32" y="44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2"/>
                      <a:pt x="33" y="32"/>
                    </a:cubicBezTo>
                    <a:cubicBezTo>
                      <a:pt x="35" y="32"/>
                      <a:pt x="35" y="32"/>
                      <a:pt x="35" y="3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49" y="4"/>
                      <a:pt x="49" y="4"/>
                      <a:pt x="49" y="4"/>
                    </a:cubicBezTo>
                    <a:lnTo>
                      <a:pt x="49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830FD63-ECF8-42F3-A8CA-22E6369E622D}"/>
                </a:ext>
              </a:extLst>
            </p:cNvPr>
            <p:cNvSpPr txBox="1"/>
            <p:nvPr/>
          </p:nvSpPr>
          <p:spPr>
            <a:xfrm>
              <a:off x="9006779" y="2113000"/>
              <a:ext cx="2686776" cy="33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Narrowing Gender Gaps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AF83407-1B69-4AE3-8CCC-6CF8C12FBE0C}"/>
                </a:ext>
              </a:extLst>
            </p:cNvPr>
            <p:cNvSpPr txBox="1"/>
            <p:nvPr/>
          </p:nvSpPr>
          <p:spPr>
            <a:xfrm>
              <a:off x="9006779" y="3764235"/>
              <a:ext cx="2811147" cy="33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Adoption of  New Technologies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DA8280-106B-4691-96C1-E382A74BE1DC}"/>
                </a:ext>
              </a:extLst>
            </p:cNvPr>
            <p:cNvSpPr txBox="1"/>
            <p:nvPr/>
          </p:nvSpPr>
          <p:spPr>
            <a:xfrm>
              <a:off x="9006779" y="5422450"/>
              <a:ext cx="2686776" cy="83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Stimulates Economic Growth &amp; Sustainability of HR &amp; </a:t>
              </a:r>
              <a:r>
                <a:rPr lang="en-US" sz="1600" b="1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Organisation</a:t>
              </a:r>
              <a:endParaRPr lang="en-US" sz="1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689F51B-E575-4D3D-913B-BE9789E1E585}"/>
                </a:ext>
              </a:extLst>
            </p:cNvPr>
            <p:cNvSpPr txBox="1"/>
            <p:nvPr/>
          </p:nvSpPr>
          <p:spPr>
            <a:xfrm>
              <a:off x="498446" y="1993313"/>
              <a:ext cx="2686776" cy="83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Welfare Impact – Human Empowerment and Game Changers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EF08AB1-98B8-4B5D-87A6-13F2C0141346}"/>
                </a:ext>
              </a:extLst>
            </p:cNvPr>
            <p:cNvSpPr txBox="1"/>
            <p:nvPr/>
          </p:nvSpPr>
          <p:spPr>
            <a:xfrm>
              <a:off x="490075" y="2901403"/>
              <a:ext cx="2686776" cy="117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Interactions between Organization and Consumers, Organization Concern for Aging Work Force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03D7E02-0DBE-4F65-8D67-B164585B3236}"/>
                </a:ext>
              </a:extLst>
            </p:cNvPr>
            <p:cNvSpPr txBox="1"/>
            <p:nvPr/>
          </p:nvSpPr>
          <p:spPr>
            <a:xfrm>
              <a:off x="480706" y="4383181"/>
              <a:ext cx="2686776" cy="33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Innovative Retirement Plan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88DC54E-E314-4848-B1EC-E86F8E436DC9}"/>
                </a:ext>
              </a:extLst>
            </p:cNvPr>
            <p:cNvSpPr txBox="1"/>
            <p:nvPr/>
          </p:nvSpPr>
          <p:spPr>
            <a:xfrm>
              <a:off x="490075" y="5434009"/>
              <a:ext cx="2686776" cy="58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Work-life Balance &amp; Employee well-ness</a:t>
              </a:r>
            </a:p>
          </p:txBody>
        </p:sp>
      </p:grpSp>
      <p:sp>
        <p:nvSpPr>
          <p:cNvPr id="177" name="Rounded Rectangle 116">
            <a:extLst>
              <a:ext uri="{FF2B5EF4-FFF2-40B4-BE49-F238E27FC236}">
                <a16:creationId xmlns:a16="http://schemas.microsoft.com/office/drawing/2014/main" id="{1E266540-10E9-4444-801B-6860B4EE4B5E}"/>
              </a:ext>
            </a:extLst>
          </p:cNvPr>
          <p:cNvSpPr/>
          <p:nvPr/>
        </p:nvSpPr>
        <p:spPr>
          <a:xfrm flipV="1">
            <a:off x="676277" y="1867294"/>
            <a:ext cx="2104481" cy="5004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8" name="Rounded Rectangle 117">
            <a:extLst>
              <a:ext uri="{FF2B5EF4-FFF2-40B4-BE49-F238E27FC236}">
                <a16:creationId xmlns:a16="http://schemas.microsoft.com/office/drawing/2014/main" id="{EF227B5F-C1F5-4B0B-B231-41D76628C94E}"/>
              </a:ext>
            </a:extLst>
          </p:cNvPr>
          <p:cNvSpPr/>
          <p:nvPr/>
        </p:nvSpPr>
        <p:spPr>
          <a:xfrm>
            <a:off x="2870797" y="1867293"/>
            <a:ext cx="97725" cy="500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9" name="Rounded Rectangle 118">
            <a:extLst>
              <a:ext uri="{FF2B5EF4-FFF2-40B4-BE49-F238E27FC236}">
                <a16:creationId xmlns:a16="http://schemas.microsoft.com/office/drawing/2014/main" id="{3EDEA187-D451-4E28-962F-0087319E2ECA}"/>
              </a:ext>
            </a:extLst>
          </p:cNvPr>
          <p:cNvSpPr/>
          <p:nvPr/>
        </p:nvSpPr>
        <p:spPr>
          <a:xfrm>
            <a:off x="3061948" y="1867299"/>
            <a:ext cx="48862" cy="5004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70" name="Group 38"/>
          <p:cNvGrpSpPr>
            <a:grpSpLocks noChangeAspect="1"/>
          </p:cNvGrpSpPr>
          <p:nvPr/>
        </p:nvGrpSpPr>
        <p:grpSpPr bwMode="auto">
          <a:xfrm>
            <a:off x="10059546" y="55444"/>
            <a:ext cx="2014466" cy="603556"/>
            <a:chOff x="0" y="1298"/>
            <a:chExt cx="5762" cy="1724"/>
          </a:xfrm>
        </p:grpSpPr>
        <p:sp>
          <p:nvSpPr>
            <p:cNvPr id="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98"/>
              <a:ext cx="57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2" name="Rectangle 39"/>
            <p:cNvSpPr>
              <a:spLocks noChangeArrowheads="1"/>
            </p:cNvSpPr>
            <p:nvPr/>
          </p:nvSpPr>
          <p:spPr bwMode="auto">
            <a:xfrm>
              <a:off x="1733" y="1488"/>
              <a:ext cx="4029" cy="699"/>
            </a:xfrm>
            <a:prstGeom prst="rect">
              <a:avLst/>
            </a:pr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1881" y="1632"/>
              <a:ext cx="403" cy="387"/>
            </a:xfrm>
            <a:custGeom>
              <a:avLst/>
              <a:gdLst>
                <a:gd name="T0" fmla="*/ 2147483647 w 198"/>
                <a:gd name="T1" fmla="*/ 2147483647 h 190"/>
                <a:gd name="T2" fmla="*/ 2147483647 w 198"/>
                <a:gd name="T3" fmla="*/ 2147483647 h 190"/>
                <a:gd name="T4" fmla="*/ 2147483647 w 198"/>
                <a:gd name="T5" fmla="*/ 2147483647 h 190"/>
                <a:gd name="T6" fmla="*/ 2147483647 w 198"/>
                <a:gd name="T7" fmla="*/ 2147483647 h 190"/>
                <a:gd name="T8" fmla="*/ 2147483647 w 198"/>
                <a:gd name="T9" fmla="*/ 0 h 190"/>
                <a:gd name="T10" fmla="*/ 2147483647 w 198"/>
                <a:gd name="T11" fmla="*/ 2147483647 h 190"/>
                <a:gd name="T12" fmla="*/ 2147483647 w 198"/>
                <a:gd name="T13" fmla="*/ 0 h 190"/>
                <a:gd name="T14" fmla="*/ 2147483647 w 198"/>
                <a:gd name="T15" fmla="*/ 2147483647 h 190"/>
                <a:gd name="T16" fmla="*/ 2147483647 w 198"/>
                <a:gd name="T17" fmla="*/ 2147483647 h 190"/>
                <a:gd name="T18" fmla="*/ 2147483647 w 198"/>
                <a:gd name="T19" fmla="*/ 2147483647 h 190"/>
                <a:gd name="T20" fmla="*/ 2147483647 w 198"/>
                <a:gd name="T21" fmla="*/ 2147483647 h 190"/>
                <a:gd name="T22" fmla="*/ 2147483647 w 198"/>
                <a:gd name="T23" fmla="*/ 2147483647 h 190"/>
                <a:gd name="T24" fmla="*/ 2147483647 w 198"/>
                <a:gd name="T25" fmla="*/ 2147483647 h 190"/>
                <a:gd name="T26" fmla="*/ 2147483647 w 198"/>
                <a:gd name="T27" fmla="*/ 2147483647 h 190"/>
                <a:gd name="T28" fmla="*/ 2147483647 w 198"/>
                <a:gd name="T29" fmla="*/ 2147483647 h 190"/>
                <a:gd name="T30" fmla="*/ 2147483647 w 198"/>
                <a:gd name="T31" fmla="*/ 2147483647 h 190"/>
                <a:gd name="T32" fmla="*/ 2147483647 w 198"/>
                <a:gd name="T33" fmla="*/ 2147483647 h 190"/>
                <a:gd name="T34" fmla="*/ 2147483647 w 198"/>
                <a:gd name="T35" fmla="*/ 2147483647 h 190"/>
                <a:gd name="T36" fmla="*/ 2147483647 w 198"/>
                <a:gd name="T37" fmla="*/ 2147483647 h 190"/>
                <a:gd name="T38" fmla="*/ 2147483647 w 198"/>
                <a:gd name="T39" fmla="*/ 0 h 190"/>
                <a:gd name="T40" fmla="*/ 2147483647 w 198"/>
                <a:gd name="T41" fmla="*/ 2147483647 h 190"/>
                <a:gd name="T42" fmla="*/ 2147483647 w 198"/>
                <a:gd name="T43" fmla="*/ 0 h 190"/>
                <a:gd name="T44" fmla="*/ 2147483647 w 198"/>
                <a:gd name="T45" fmla="*/ 2147483647 h 190"/>
                <a:gd name="T46" fmla="*/ 2147483647 w 198"/>
                <a:gd name="T47" fmla="*/ 2147483647 h 190"/>
                <a:gd name="T48" fmla="*/ 2147483647 w 198"/>
                <a:gd name="T49" fmla="*/ 2147483647 h 190"/>
                <a:gd name="T50" fmla="*/ 2147483647 w 198"/>
                <a:gd name="T51" fmla="*/ 2147483647 h 190"/>
                <a:gd name="T52" fmla="*/ 2147483647 w 198"/>
                <a:gd name="T53" fmla="*/ 2147483647 h 190"/>
                <a:gd name="T54" fmla="*/ 2147483647 w 198"/>
                <a:gd name="T55" fmla="*/ 2147483647 h 190"/>
                <a:gd name="T56" fmla="*/ 2147483647 w 198"/>
                <a:gd name="T57" fmla="*/ 2147483647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8" h="190">
                  <a:moveTo>
                    <a:pt x="160" y="71"/>
                  </a:moveTo>
                  <a:cubicBezTo>
                    <a:pt x="160" y="54"/>
                    <a:pt x="160" y="22"/>
                    <a:pt x="155" y="14"/>
                  </a:cubicBezTo>
                  <a:cubicBezTo>
                    <a:pt x="153" y="10"/>
                    <a:pt x="148" y="8"/>
                    <a:pt x="141" y="8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2" y="5"/>
                    <a:pt x="133" y="2"/>
                    <a:pt x="135" y="0"/>
                  </a:cubicBezTo>
                  <a:cubicBezTo>
                    <a:pt x="145" y="1"/>
                    <a:pt x="156" y="1"/>
                    <a:pt x="167" y="1"/>
                  </a:cubicBezTo>
                  <a:cubicBezTo>
                    <a:pt x="178" y="1"/>
                    <a:pt x="186" y="1"/>
                    <a:pt x="196" y="0"/>
                  </a:cubicBezTo>
                  <a:cubicBezTo>
                    <a:pt x="198" y="2"/>
                    <a:pt x="198" y="5"/>
                    <a:pt x="196" y="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3" y="8"/>
                    <a:pt x="177" y="11"/>
                    <a:pt x="176" y="14"/>
                  </a:cubicBezTo>
                  <a:cubicBezTo>
                    <a:pt x="172" y="24"/>
                    <a:pt x="172" y="56"/>
                    <a:pt x="172" y="7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27"/>
                    <a:pt x="168" y="153"/>
                    <a:pt x="152" y="170"/>
                  </a:cubicBezTo>
                  <a:cubicBezTo>
                    <a:pt x="140" y="183"/>
                    <a:pt x="120" y="190"/>
                    <a:pt x="99" y="190"/>
                  </a:cubicBezTo>
                  <a:cubicBezTo>
                    <a:pt x="80" y="190"/>
                    <a:pt x="60" y="186"/>
                    <a:pt x="47" y="175"/>
                  </a:cubicBezTo>
                  <a:cubicBezTo>
                    <a:pt x="32" y="162"/>
                    <a:pt x="25" y="142"/>
                    <a:pt x="25" y="10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14"/>
                    <a:pt x="24" y="9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1"/>
                    <a:pt x="2" y="0"/>
                  </a:cubicBezTo>
                  <a:cubicBezTo>
                    <a:pt x="16" y="1"/>
                    <a:pt x="25" y="1"/>
                    <a:pt x="36" y="1"/>
                  </a:cubicBezTo>
                  <a:cubicBezTo>
                    <a:pt x="48" y="1"/>
                    <a:pt x="57" y="1"/>
                    <a:pt x="71" y="0"/>
                  </a:cubicBezTo>
                  <a:cubicBezTo>
                    <a:pt x="72" y="1"/>
                    <a:pt x="73" y="6"/>
                    <a:pt x="71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48" y="9"/>
                    <a:pt x="48" y="14"/>
                    <a:pt x="48" y="4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48"/>
                    <a:pt x="62" y="178"/>
                    <a:pt x="105" y="178"/>
                  </a:cubicBezTo>
                  <a:cubicBezTo>
                    <a:pt x="145" y="178"/>
                    <a:pt x="160" y="146"/>
                    <a:pt x="160" y="103"/>
                  </a:cubicBezTo>
                  <a:cubicBezTo>
                    <a:pt x="160" y="71"/>
                    <a:pt x="160" y="71"/>
                    <a:pt x="16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2259" y="1771"/>
              <a:ext cx="271" cy="240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0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19" y="37"/>
                  </a:moveTo>
                  <a:cubicBezTo>
                    <a:pt x="19" y="27"/>
                    <a:pt x="19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1" y="4"/>
                    <a:pt x="37" y="0"/>
                  </a:cubicBezTo>
                  <a:cubicBezTo>
                    <a:pt x="38" y="0"/>
                    <a:pt x="39" y="0"/>
                    <a:pt x="40" y="2"/>
                  </a:cubicBezTo>
                  <a:cubicBezTo>
                    <a:pt x="39" y="8"/>
                    <a:pt x="39" y="12"/>
                    <a:pt x="39" y="15"/>
                  </a:cubicBezTo>
                  <a:cubicBezTo>
                    <a:pt x="39" y="16"/>
                    <a:pt x="40" y="18"/>
                    <a:pt x="42" y="18"/>
                  </a:cubicBezTo>
                  <a:cubicBezTo>
                    <a:pt x="54" y="11"/>
                    <a:pt x="67" y="4"/>
                    <a:pt x="81" y="4"/>
                  </a:cubicBezTo>
                  <a:cubicBezTo>
                    <a:pt x="105" y="4"/>
                    <a:pt x="114" y="20"/>
                    <a:pt x="114" y="38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106"/>
                    <a:pt x="115" y="109"/>
                    <a:pt x="125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3" y="113"/>
                    <a:pt x="132" y="118"/>
                    <a:pt x="130" y="118"/>
                  </a:cubicBezTo>
                  <a:cubicBezTo>
                    <a:pt x="122" y="118"/>
                    <a:pt x="114" y="118"/>
                    <a:pt x="104" y="118"/>
                  </a:cubicBezTo>
                  <a:cubicBezTo>
                    <a:pt x="94" y="118"/>
                    <a:pt x="86" y="118"/>
                    <a:pt x="78" y="118"/>
                  </a:cubicBezTo>
                  <a:cubicBezTo>
                    <a:pt x="76" y="118"/>
                    <a:pt x="76" y="113"/>
                    <a:pt x="77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3" y="109"/>
                    <a:pt x="93" y="106"/>
                    <a:pt x="93" y="86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29"/>
                    <a:pt x="86" y="17"/>
                    <a:pt x="67" y="17"/>
                  </a:cubicBezTo>
                  <a:cubicBezTo>
                    <a:pt x="57" y="17"/>
                    <a:pt x="47" y="22"/>
                    <a:pt x="43" y="27"/>
                  </a:cubicBezTo>
                  <a:cubicBezTo>
                    <a:pt x="40" y="32"/>
                    <a:pt x="39" y="35"/>
                    <a:pt x="39" y="44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09"/>
                    <a:pt x="5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7" y="113"/>
                    <a:pt x="56" y="118"/>
                    <a:pt x="54" y="118"/>
                  </a:cubicBezTo>
                  <a:cubicBezTo>
                    <a:pt x="47" y="118"/>
                    <a:pt x="39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9" y="106"/>
                    <a:pt x="19" y="86"/>
                  </a:cubicBezTo>
                  <a:cubicBezTo>
                    <a:pt x="19" y="37"/>
                    <a:pt x="19" y="37"/>
                    <a:pt x="1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6" name="Freeform 42"/>
            <p:cNvSpPr>
              <a:spLocks noEditPoints="1"/>
            </p:cNvSpPr>
            <p:nvPr/>
          </p:nvSpPr>
          <p:spPr bwMode="auto">
            <a:xfrm>
              <a:off x="2532" y="1634"/>
              <a:ext cx="117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2" y="14"/>
                  </a:moveTo>
                  <a:cubicBezTo>
                    <a:pt x="42" y="24"/>
                    <a:pt x="35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8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1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auto">
            <a:xfrm>
              <a:off x="2631" y="1785"/>
              <a:ext cx="256" cy="234"/>
            </a:xfrm>
            <a:custGeom>
              <a:avLst/>
              <a:gdLst>
                <a:gd name="T0" fmla="*/ 2147483647 w 126"/>
                <a:gd name="T1" fmla="*/ 2147483647 h 115"/>
                <a:gd name="T2" fmla="*/ 2147483647 w 126"/>
                <a:gd name="T3" fmla="*/ 2147483647 h 115"/>
                <a:gd name="T4" fmla="*/ 2147483647 w 126"/>
                <a:gd name="T5" fmla="*/ 2147483647 h 115"/>
                <a:gd name="T6" fmla="*/ 2147483647 w 126"/>
                <a:gd name="T7" fmla="*/ 0 h 115"/>
                <a:gd name="T8" fmla="*/ 2147483647 w 126"/>
                <a:gd name="T9" fmla="*/ 2147483647 h 115"/>
                <a:gd name="T10" fmla="*/ 2147483647 w 126"/>
                <a:gd name="T11" fmla="*/ 0 h 115"/>
                <a:gd name="T12" fmla="*/ 2147483647 w 126"/>
                <a:gd name="T13" fmla="*/ 2147483647 h 115"/>
                <a:gd name="T14" fmla="*/ 2147483647 w 126"/>
                <a:gd name="T15" fmla="*/ 2147483647 h 115"/>
                <a:gd name="T16" fmla="*/ 2147483647 w 126"/>
                <a:gd name="T17" fmla="*/ 2147483647 h 115"/>
                <a:gd name="T18" fmla="*/ 2147483647 w 126"/>
                <a:gd name="T19" fmla="*/ 2147483647 h 115"/>
                <a:gd name="T20" fmla="*/ 2147483647 w 126"/>
                <a:gd name="T21" fmla="*/ 2147483647 h 115"/>
                <a:gd name="T22" fmla="*/ 2147483647 w 126"/>
                <a:gd name="T23" fmla="*/ 2147483647 h 115"/>
                <a:gd name="T24" fmla="*/ 2147483647 w 126"/>
                <a:gd name="T25" fmla="*/ 2147483647 h 115"/>
                <a:gd name="T26" fmla="*/ 2147483647 w 126"/>
                <a:gd name="T27" fmla="*/ 2147483647 h 115"/>
                <a:gd name="T28" fmla="*/ 2147483647 w 126"/>
                <a:gd name="T29" fmla="*/ 2147483647 h 115"/>
                <a:gd name="T30" fmla="*/ 2147483647 w 126"/>
                <a:gd name="T31" fmla="*/ 2147483647 h 115"/>
                <a:gd name="T32" fmla="*/ 2147483647 w 126"/>
                <a:gd name="T33" fmla="*/ 0 h 115"/>
                <a:gd name="T34" fmla="*/ 2147483647 w 126"/>
                <a:gd name="T35" fmla="*/ 2147483647 h 115"/>
                <a:gd name="T36" fmla="*/ 2147483647 w 126"/>
                <a:gd name="T37" fmla="*/ 0 h 115"/>
                <a:gd name="T38" fmla="*/ 2147483647 w 126"/>
                <a:gd name="T39" fmla="*/ 2147483647 h 115"/>
                <a:gd name="T40" fmla="*/ 2147483647 w 126"/>
                <a:gd name="T41" fmla="*/ 2147483647 h 115"/>
                <a:gd name="T42" fmla="*/ 2147483647 w 126"/>
                <a:gd name="T43" fmla="*/ 2147483647 h 115"/>
                <a:gd name="T44" fmla="*/ 2147483647 w 126"/>
                <a:gd name="T45" fmla="*/ 2147483647 h 115"/>
                <a:gd name="T46" fmla="*/ 2147483647 w 126"/>
                <a:gd name="T47" fmla="*/ 2147483647 h 115"/>
                <a:gd name="T48" fmla="*/ 2147483647 w 126"/>
                <a:gd name="T49" fmla="*/ 2147483647 h 115"/>
                <a:gd name="T50" fmla="*/ 2147483647 w 126"/>
                <a:gd name="T51" fmla="*/ 2147483647 h 115"/>
                <a:gd name="T52" fmla="*/ 2147483647 w 126"/>
                <a:gd name="T53" fmla="*/ 2147483647 h 115"/>
                <a:gd name="T54" fmla="*/ 2147483647 w 126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115">
                  <a:moveTo>
                    <a:pt x="24" y="28"/>
                  </a:moveTo>
                  <a:cubicBezTo>
                    <a:pt x="20" y="18"/>
                    <a:pt x="18" y="9"/>
                    <a:pt x="8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10" y="0"/>
                    <a:pt x="20" y="1"/>
                    <a:pt x="29" y="1"/>
                  </a:cubicBezTo>
                  <a:cubicBezTo>
                    <a:pt x="37" y="1"/>
                    <a:pt x="42" y="0"/>
                    <a:pt x="52" y="0"/>
                  </a:cubicBezTo>
                  <a:cubicBezTo>
                    <a:pt x="54" y="1"/>
                    <a:pt x="54" y="5"/>
                    <a:pt x="5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9"/>
                    <a:pt x="40" y="10"/>
                    <a:pt x="43" y="18"/>
                  </a:cubicBezTo>
                  <a:cubicBezTo>
                    <a:pt x="49" y="38"/>
                    <a:pt x="57" y="57"/>
                    <a:pt x="63" y="72"/>
                  </a:cubicBezTo>
                  <a:cubicBezTo>
                    <a:pt x="66" y="77"/>
                    <a:pt x="67" y="80"/>
                    <a:pt x="68" y="81"/>
                  </a:cubicBezTo>
                  <a:cubicBezTo>
                    <a:pt x="69" y="80"/>
                    <a:pt x="71" y="76"/>
                    <a:pt x="73" y="70"/>
                  </a:cubicBezTo>
                  <a:cubicBezTo>
                    <a:pt x="77" y="61"/>
                    <a:pt x="86" y="36"/>
                    <a:pt x="89" y="29"/>
                  </a:cubicBezTo>
                  <a:cubicBezTo>
                    <a:pt x="93" y="19"/>
                    <a:pt x="94" y="13"/>
                    <a:pt x="94" y="12"/>
                  </a:cubicBezTo>
                  <a:cubicBezTo>
                    <a:pt x="94" y="9"/>
                    <a:pt x="93" y="8"/>
                    <a:pt x="89" y="8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1" y="1"/>
                    <a:pt x="83" y="0"/>
                  </a:cubicBezTo>
                  <a:cubicBezTo>
                    <a:pt x="92" y="0"/>
                    <a:pt x="99" y="1"/>
                    <a:pt x="104" y="1"/>
                  </a:cubicBezTo>
                  <a:cubicBezTo>
                    <a:pt x="111" y="1"/>
                    <a:pt x="116" y="0"/>
                    <a:pt x="124" y="0"/>
                  </a:cubicBezTo>
                  <a:cubicBezTo>
                    <a:pt x="126" y="1"/>
                    <a:pt x="126" y="5"/>
                    <a:pt x="124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9"/>
                    <a:pt x="108" y="16"/>
                    <a:pt x="100" y="32"/>
                  </a:cubicBezTo>
                  <a:cubicBezTo>
                    <a:pt x="96" y="39"/>
                    <a:pt x="79" y="80"/>
                    <a:pt x="74" y="91"/>
                  </a:cubicBezTo>
                  <a:cubicBezTo>
                    <a:pt x="71" y="98"/>
                    <a:pt x="68" y="104"/>
                    <a:pt x="65" y="114"/>
                  </a:cubicBezTo>
                  <a:cubicBezTo>
                    <a:pt x="64" y="115"/>
                    <a:pt x="63" y="115"/>
                    <a:pt x="62" y="115"/>
                  </a:cubicBezTo>
                  <a:cubicBezTo>
                    <a:pt x="61" y="115"/>
                    <a:pt x="59" y="115"/>
                    <a:pt x="58" y="114"/>
                  </a:cubicBezTo>
                  <a:cubicBezTo>
                    <a:pt x="56" y="106"/>
                    <a:pt x="52" y="95"/>
                    <a:pt x="48" y="85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2871" y="1779"/>
              <a:ext cx="195" cy="240"/>
            </a:xfrm>
            <a:custGeom>
              <a:avLst/>
              <a:gdLst>
                <a:gd name="T0" fmla="*/ 2147483647 w 96"/>
                <a:gd name="T1" fmla="*/ 2147483647 h 118"/>
                <a:gd name="T2" fmla="*/ 2147483647 w 96"/>
                <a:gd name="T3" fmla="*/ 2147483647 h 118"/>
                <a:gd name="T4" fmla="*/ 2147483647 w 96"/>
                <a:gd name="T5" fmla="*/ 2147483647 h 118"/>
                <a:gd name="T6" fmla="*/ 2147483647 w 96"/>
                <a:gd name="T7" fmla="*/ 0 h 118"/>
                <a:gd name="T8" fmla="*/ 0 w 96"/>
                <a:gd name="T9" fmla="*/ 2147483647 h 118"/>
                <a:gd name="T10" fmla="*/ 2147483647 w 96"/>
                <a:gd name="T11" fmla="*/ 2147483647 h 118"/>
                <a:gd name="T12" fmla="*/ 2147483647 w 96"/>
                <a:gd name="T13" fmla="*/ 2147483647 h 118"/>
                <a:gd name="T14" fmla="*/ 2147483647 w 96"/>
                <a:gd name="T15" fmla="*/ 2147483647 h 118"/>
                <a:gd name="T16" fmla="*/ 2147483647 w 96"/>
                <a:gd name="T17" fmla="*/ 2147483647 h 118"/>
                <a:gd name="T18" fmla="*/ 2147483647 w 96"/>
                <a:gd name="T19" fmla="*/ 2147483647 h 118"/>
                <a:gd name="T20" fmla="*/ 2147483647 w 96"/>
                <a:gd name="T21" fmla="*/ 2147483647 h 118"/>
                <a:gd name="T22" fmla="*/ 2147483647 w 96"/>
                <a:gd name="T23" fmla="*/ 2147483647 h 118"/>
                <a:gd name="T24" fmla="*/ 2147483647 w 96"/>
                <a:gd name="T25" fmla="*/ 2147483647 h 118"/>
                <a:gd name="T26" fmla="*/ 2147483647 w 96"/>
                <a:gd name="T27" fmla="*/ 2147483647 h 118"/>
                <a:gd name="T28" fmla="*/ 2147483647 w 96"/>
                <a:gd name="T29" fmla="*/ 2147483647 h 118"/>
                <a:gd name="T30" fmla="*/ 2147483647 w 96"/>
                <a:gd name="T31" fmla="*/ 2147483647 h 118"/>
                <a:gd name="T32" fmla="*/ 2147483647 w 96"/>
                <a:gd name="T33" fmla="*/ 2147483647 h 118"/>
                <a:gd name="T34" fmla="*/ 2147483647 w 96"/>
                <a:gd name="T35" fmla="*/ 2147483647 h 118"/>
                <a:gd name="T36" fmla="*/ 2147483647 w 96"/>
                <a:gd name="T37" fmla="*/ 2147483647 h 118"/>
                <a:gd name="T38" fmla="*/ 2147483647 w 96"/>
                <a:gd name="T39" fmla="*/ 214748364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18">
                  <a:moveTo>
                    <a:pt x="78" y="42"/>
                  </a:moveTo>
                  <a:cubicBezTo>
                    <a:pt x="90" y="42"/>
                    <a:pt x="94" y="42"/>
                    <a:pt x="94" y="40"/>
                  </a:cubicBezTo>
                  <a:cubicBezTo>
                    <a:pt x="95" y="39"/>
                    <a:pt x="95" y="37"/>
                    <a:pt x="95" y="33"/>
                  </a:cubicBezTo>
                  <a:cubicBezTo>
                    <a:pt x="95" y="16"/>
                    <a:pt x="80" y="0"/>
                    <a:pt x="56" y="0"/>
                  </a:cubicBezTo>
                  <a:cubicBezTo>
                    <a:pt x="22" y="0"/>
                    <a:pt x="0" y="28"/>
                    <a:pt x="0" y="63"/>
                  </a:cubicBezTo>
                  <a:cubicBezTo>
                    <a:pt x="0" y="75"/>
                    <a:pt x="3" y="88"/>
                    <a:pt x="11" y="99"/>
                  </a:cubicBezTo>
                  <a:cubicBezTo>
                    <a:pt x="20" y="110"/>
                    <a:pt x="34" y="118"/>
                    <a:pt x="52" y="118"/>
                  </a:cubicBezTo>
                  <a:cubicBezTo>
                    <a:pt x="66" y="118"/>
                    <a:pt x="87" y="111"/>
                    <a:pt x="96" y="92"/>
                  </a:cubicBezTo>
                  <a:cubicBezTo>
                    <a:pt x="95" y="89"/>
                    <a:pt x="94" y="87"/>
                    <a:pt x="91" y="88"/>
                  </a:cubicBezTo>
                  <a:cubicBezTo>
                    <a:pt x="82" y="99"/>
                    <a:pt x="74" y="102"/>
                    <a:pt x="65" y="102"/>
                  </a:cubicBezTo>
                  <a:cubicBezTo>
                    <a:pt x="35" y="102"/>
                    <a:pt x="19" y="78"/>
                    <a:pt x="19" y="50"/>
                  </a:cubicBezTo>
                  <a:cubicBezTo>
                    <a:pt x="19" y="43"/>
                    <a:pt x="19" y="42"/>
                    <a:pt x="26" y="42"/>
                  </a:cubicBezTo>
                  <a:cubicBezTo>
                    <a:pt x="78" y="42"/>
                    <a:pt x="78" y="42"/>
                    <a:pt x="78" y="42"/>
                  </a:cubicBezTo>
                  <a:moveTo>
                    <a:pt x="24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23"/>
                    <a:pt x="36" y="8"/>
                    <a:pt x="53" y="8"/>
                  </a:cubicBezTo>
                  <a:cubicBezTo>
                    <a:pt x="69" y="8"/>
                    <a:pt x="74" y="18"/>
                    <a:pt x="74" y="26"/>
                  </a:cubicBezTo>
                  <a:cubicBezTo>
                    <a:pt x="74" y="29"/>
                    <a:pt x="73" y="30"/>
                    <a:pt x="73" y="31"/>
                  </a:cubicBezTo>
                  <a:cubicBezTo>
                    <a:pt x="70" y="33"/>
                    <a:pt x="64" y="34"/>
                    <a:pt x="44" y="3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3068" y="1771"/>
              <a:ext cx="169" cy="240"/>
            </a:xfrm>
            <a:custGeom>
              <a:avLst/>
              <a:gdLst>
                <a:gd name="T0" fmla="*/ 2147483647 w 83"/>
                <a:gd name="T1" fmla="*/ 2147483647 h 118"/>
                <a:gd name="T2" fmla="*/ 2147483647 w 83"/>
                <a:gd name="T3" fmla="*/ 2147483647 h 118"/>
                <a:gd name="T4" fmla="*/ 2147483647 w 83"/>
                <a:gd name="T5" fmla="*/ 2147483647 h 118"/>
                <a:gd name="T6" fmla="*/ 2147483647 w 83"/>
                <a:gd name="T7" fmla="*/ 2147483647 h 118"/>
                <a:gd name="T8" fmla="*/ 2147483647 w 83"/>
                <a:gd name="T9" fmla="*/ 0 h 118"/>
                <a:gd name="T10" fmla="*/ 2147483647 w 83"/>
                <a:gd name="T11" fmla="*/ 2147483647 h 118"/>
                <a:gd name="T12" fmla="*/ 2147483647 w 83"/>
                <a:gd name="T13" fmla="*/ 2147483647 h 118"/>
                <a:gd name="T14" fmla="*/ 2147483647 w 83"/>
                <a:gd name="T15" fmla="*/ 2147483647 h 118"/>
                <a:gd name="T16" fmla="*/ 2147483647 w 83"/>
                <a:gd name="T17" fmla="*/ 2147483647 h 118"/>
                <a:gd name="T18" fmla="*/ 2147483647 w 83"/>
                <a:gd name="T19" fmla="*/ 2147483647 h 118"/>
                <a:gd name="T20" fmla="*/ 2147483647 w 83"/>
                <a:gd name="T21" fmla="*/ 2147483647 h 118"/>
                <a:gd name="T22" fmla="*/ 2147483647 w 83"/>
                <a:gd name="T23" fmla="*/ 2147483647 h 118"/>
                <a:gd name="T24" fmla="*/ 2147483647 w 83"/>
                <a:gd name="T25" fmla="*/ 2147483647 h 118"/>
                <a:gd name="T26" fmla="*/ 2147483647 w 83"/>
                <a:gd name="T27" fmla="*/ 2147483647 h 118"/>
                <a:gd name="T28" fmla="*/ 2147483647 w 83"/>
                <a:gd name="T29" fmla="*/ 2147483647 h 118"/>
                <a:gd name="T30" fmla="*/ 2147483647 w 83"/>
                <a:gd name="T31" fmla="*/ 2147483647 h 118"/>
                <a:gd name="T32" fmla="*/ 2147483647 w 83"/>
                <a:gd name="T33" fmla="*/ 2147483647 h 118"/>
                <a:gd name="T34" fmla="*/ 2147483647 w 83"/>
                <a:gd name="T35" fmla="*/ 2147483647 h 118"/>
                <a:gd name="T36" fmla="*/ 2147483647 w 83"/>
                <a:gd name="T37" fmla="*/ 2147483647 h 118"/>
                <a:gd name="T38" fmla="*/ 2147483647 w 83"/>
                <a:gd name="T39" fmla="*/ 2147483647 h 118"/>
                <a:gd name="T40" fmla="*/ 2147483647 w 83"/>
                <a:gd name="T41" fmla="*/ 2147483647 h 118"/>
                <a:gd name="T42" fmla="*/ 2147483647 w 83"/>
                <a:gd name="T43" fmla="*/ 2147483647 h 118"/>
                <a:gd name="T44" fmla="*/ 2147483647 w 83"/>
                <a:gd name="T45" fmla="*/ 2147483647 h 118"/>
                <a:gd name="T46" fmla="*/ 2147483647 w 83"/>
                <a:gd name="T47" fmla="*/ 2147483647 h 118"/>
                <a:gd name="T48" fmla="*/ 2147483647 w 83"/>
                <a:gd name="T49" fmla="*/ 2147483647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18">
                  <a:moveTo>
                    <a:pt x="18" y="37"/>
                  </a:moveTo>
                  <a:cubicBezTo>
                    <a:pt x="18" y="27"/>
                    <a:pt x="18" y="25"/>
                    <a:pt x="11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4"/>
                    <a:pt x="9" y="13"/>
                  </a:cubicBezTo>
                  <a:cubicBezTo>
                    <a:pt x="15" y="11"/>
                    <a:pt x="30" y="4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20"/>
                    <a:pt x="40" y="20"/>
                  </a:cubicBezTo>
                  <a:cubicBezTo>
                    <a:pt x="50" y="12"/>
                    <a:pt x="60" y="4"/>
                    <a:pt x="71" y="4"/>
                  </a:cubicBezTo>
                  <a:cubicBezTo>
                    <a:pt x="78" y="4"/>
                    <a:pt x="83" y="8"/>
                    <a:pt x="83" y="15"/>
                  </a:cubicBezTo>
                  <a:cubicBezTo>
                    <a:pt x="83" y="24"/>
                    <a:pt x="76" y="28"/>
                    <a:pt x="71" y="28"/>
                  </a:cubicBezTo>
                  <a:cubicBezTo>
                    <a:pt x="68" y="28"/>
                    <a:pt x="67" y="27"/>
                    <a:pt x="65" y="26"/>
                  </a:cubicBezTo>
                  <a:cubicBezTo>
                    <a:pt x="61" y="23"/>
                    <a:pt x="57" y="21"/>
                    <a:pt x="53" y="21"/>
                  </a:cubicBezTo>
                  <a:cubicBezTo>
                    <a:pt x="48" y="21"/>
                    <a:pt x="45" y="24"/>
                    <a:pt x="43" y="27"/>
                  </a:cubicBezTo>
                  <a:cubicBezTo>
                    <a:pt x="40" y="31"/>
                    <a:pt x="39" y="39"/>
                    <a:pt x="39" y="48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106"/>
                    <a:pt x="40" y="110"/>
                    <a:pt x="5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3"/>
                    <a:pt x="62" y="118"/>
                    <a:pt x="60" y="118"/>
                  </a:cubicBezTo>
                  <a:cubicBezTo>
                    <a:pt x="47" y="118"/>
                    <a:pt x="38" y="118"/>
                    <a:pt x="29" y="118"/>
                  </a:cubicBezTo>
                  <a:cubicBezTo>
                    <a:pt x="19" y="118"/>
                    <a:pt x="10" y="118"/>
                    <a:pt x="3" y="118"/>
                  </a:cubicBezTo>
                  <a:cubicBezTo>
                    <a:pt x="1" y="118"/>
                    <a:pt x="0" y="113"/>
                    <a:pt x="2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8" y="109"/>
                    <a:pt x="18" y="106"/>
                    <a:pt x="18" y="86"/>
                  </a:cubicBezTo>
                  <a:cubicBezTo>
                    <a:pt x="18" y="37"/>
                    <a:pt x="18" y="37"/>
                    <a:pt x="1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0" name="Freeform 46"/>
            <p:cNvSpPr>
              <a:spLocks/>
            </p:cNvSpPr>
            <p:nvPr/>
          </p:nvSpPr>
          <p:spPr bwMode="auto">
            <a:xfrm>
              <a:off x="3228" y="1779"/>
              <a:ext cx="151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0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0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1" name="Freeform 47"/>
            <p:cNvSpPr>
              <a:spLocks noEditPoints="1"/>
            </p:cNvSpPr>
            <p:nvPr/>
          </p:nvSpPr>
          <p:spPr bwMode="auto">
            <a:xfrm>
              <a:off x="3389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6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2" name="Freeform 48"/>
            <p:cNvSpPr>
              <a:spLocks/>
            </p:cNvSpPr>
            <p:nvPr/>
          </p:nvSpPr>
          <p:spPr bwMode="auto">
            <a:xfrm>
              <a:off x="3509" y="1746"/>
              <a:ext cx="154" cy="273"/>
            </a:xfrm>
            <a:custGeom>
              <a:avLst/>
              <a:gdLst>
                <a:gd name="T0" fmla="*/ 2147483647 w 76"/>
                <a:gd name="T1" fmla="*/ 2147483647 h 134"/>
                <a:gd name="T2" fmla="*/ 2147483647 w 76"/>
                <a:gd name="T3" fmla="*/ 2147483647 h 134"/>
                <a:gd name="T4" fmla="*/ 2147483647 w 76"/>
                <a:gd name="T5" fmla="*/ 2147483647 h 134"/>
                <a:gd name="T6" fmla="*/ 2147483647 w 76"/>
                <a:gd name="T7" fmla="*/ 2147483647 h 134"/>
                <a:gd name="T8" fmla="*/ 2147483647 w 76"/>
                <a:gd name="T9" fmla="*/ 2147483647 h 134"/>
                <a:gd name="T10" fmla="*/ 2147483647 w 76"/>
                <a:gd name="T11" fmla="*/ 2147483647 h 134"/>
                <a:gd name="T12" fmla="*/ 2147483647 w 76"/>
                <a:gd name="T13" fmla="*/ 2147483647 h 134"/>
                <a:gd name="T14" fmla="*/ 2147483647 w 76"/>
                <a:gd name="T15" fmla="*/ 2147483647 h 134"/>
                <a:gd name="T16" fmla="*/ 2147483647 w 76"/>
                <a:gd name="T17" fmla="*/ 2147483647 h 134"/>
                <a:gd name="T18" fmla="*/ 2147483647 w 76"/>
                <a:gd name="T19" fmla="*/ 2147483647 h 134"/>
                <a:gd name="T20" fmla="*/ 2147483647 w 76"/>
                <a:gd name="T21" fmla="*/ 2147483647 h 134"/>
                <a:gd name="T22" fmla="*/ 2147483647 w 76"/>
                <a:gd name="T23" fmla="*/ 2147483647 h 134"/>
                <a:gd name="T24" fmla="*/ 2147483647 w 76"/>
                <a:gd name="T25" fmla="*/ 2147483647 h 134"/>
                <a:gd name="T26" fmla="*/ 2147483647 w 76"/>
                <a:gd name="T27" fmla="*/ 2147483647 h 134"/>
                <a:gd name="T28" fmla="*/ 2147483647 w 76"/>
                <a:gd name="T29" fmla="*/ 0 h 134"/>
                <a:gd name="T30" fmla="*/ 2147483647 w 76"/>
                <a:gd name="T31" fmla="*/ 2147483647 h 134"/>
                <a:gd name="T32" fmla="*/ 2147483647 w 76"/>
                <a:gd name="T33" fmla="*/ 2147483647 h 134"/>
                <a:gd name="T34" fmla="*/ 2147483647 w 76"/>
                <a:gd name="T35" fmla="*/ 2147483647 h 134"/>
                <a:gd name="T36" fmla="*/ 2147483647 w 76"/>
                <a:gd name="T37" fmla="*/ 2147483647 h 134"/>
                <a:gd name="T38" fmla="*/ 2147483647 w 76"/>
                <a:gd name="T39" fmla="*/ 2147483647 h 134"/>
                <a:gd name="T40" fmla="*/ 2147483647 w 76"/>
                <a:gd name="T41" fmla="*/ 2147483647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41" y="31"/>
                  </a:moveTo>
                  <a:cubicBezTo>
                    <a:pt x="36" y="31"/>
                    <a:pt x="36" y="32"/>
                    <a:pt x="36" y="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106"/>
                    <a:pt x="38" y="121"/>
                    <a:pt x="57" y="121"/>
                  </a:cubicBezTo>
                  <a:cubicBezTo>
                    <a:pt x="59" y="121"/>
                    <a:pt x="62" y="121"/>
                    <a:pt x="64" y="120"/>
                  </a:cubicBezTo>
                  <a:cubicBezTo>
                    <a:pt x="67" y="119"/>
                    <a:pt x="70" y="116"/>
                    <a:pt x="71" y="116"/>
                  </a:cubicBezTo>
                  <a:cubicBezTo>
                    <a:pt x="73" y="116"/>
                    <a:pt x="74" y="119"/>
                    <a:pt x="74" y="121"/>
                  </a:cubicBezTo>
                  <a:cubicBezTo>
                    <a:pt x="69" y="127"/>
                    <a:pt x="59" y="134"/>
                    <a:pt x="45" y="134"/>
                  </a:cubicBezTo>
                  <a:cubicBezTo>
                    <a:pt x="21" y="134"/>
                    <a:pt x="16" y="120"/>
                    <a:pt x="16" y="10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2"/>
                    <a:pt x="15" y="31"/>
                    <a:pt x="10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9" y="23"/>
                    <a:pt x="16" y="19"/>
                    <a:pt x="19" y="17"/>
                  </a:cubicBezTo>
                  <a:cubicBezTo>
                    <a:pt x="23" y="13"/>
                    <a:pt x="28" y="6"/>
                    <a:pt x="31" y="0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9"/>
                    <a:pt x="37" y="20"/>
                    <a:pt x="4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6" y="22"/>
                    <a:pt x="75" y="30"/>
                    <a:pt x="73" y="31"/>
                  </a:cubicBezTo>
                  <a:cubicBezTo>
                    <a:pt x="41" y="31"/>
                    <a:pt x="41" y="31"/>
                    <a:pt x="41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3657" y="1634"/>
              <a:ext cx="118" cy="377"/>
            </a:xfrm>
            <a:custGeom>
              <a:avLst/>
              <a:gdLst>
                <a:gd name="T0" fmla="*/ 2147483647 w 58"/>
                <a:gd name="T1" fmla="*/ 2147483647 h 185"/>
                <a:gd name="T2" fmla="*/ 2147483647 w 58"/>
                <a:gd name="T3" fmla="*/ 2147483647 h 185"/>
                <a:gd name="T4" fmla="*/ 2147483647 w 58"/>
                <a:gd name="T5" fmla="*/ 2147483647 h 185"/>
                <a:gd name="T6" fmla="*/ 2147483647 w 58"/>
                <a:gd name="T7" fmla="*/ 0 h 185"/>
                <a:gd name="T8" fmla="*/ 2147483647 w 58"/>
                <a:gd name="T9" fmla="*/ 2147483647 h 185"/>
                <a:gd name="T10" fmla="*/ 2147483647 w 58"/>
                <a:gd name="T11" fmla="*/ 2147483647 h 185"/>
                <a:gd name="T12" fmla="*/ 2147483647 w 58"/>
                <a:gd name="T13" fmla="*/ 2147483647 h 185"/>
                <a:gd name="T14" fmla="*/ 2147483647 w 58"/>
                <a:gd name="T15" fmla="*/ 2147483647 h 185"/>
                <a:gd name="T16" fmla="*/ 2147483647 w 58"/>
                <a:gd name="T17" fmla="*/ 2147483647 h 185"/>
                <a:gd name="T18" fmla="*/ 2147483647 w 58"/>
                <a:gd name="T19" fmla="*/ 2147483647 h 185"/>
                <a:gd name="T20" fmla="*/ 2147483647 w 58"/>
                <a:gd name="T21" fmla="*/ 2147483647 h 185"/>
                <a:gd name="T22" fmla="*/ 2147483647 w 58"/>
                <a:gd name="T23" fmla="*/ 2147483647 h 185"/>
                <a:gd name="T24" fmla="*/ 2147483647 w 58"/>
                <a:gd name="T25" fmla="*/ 2147483647 h 185"/>
                <a:gd name="T26" fmla="*/ 2147483647 w 58"/>
                <a:gd name="T27" fmla="*/ 2147483647 h 185"/>
                <a:gd name="T28" fmla="*/ 2147483647 w 58"/>
                <a:gd name="T29" fmla="*/ 2147483647 h 185"/>
                <a:gd name="T30" fmla="*/ 2147483647 w 58"/>
                <a:gd name="T31" fmla="*/ 2147483647 h 185"/>
                <a:gd name="T32" fmla="*/ 2147483647 w 58"/>
                <a:gd name="T33" fmla="*/ 2147483647 h 185"/>
                <a:gd name="T34" fmla="*/ 2147483647 w 58"/>
                <a:gd name="T35" fmla="*/ 2147483647 h 185"/>
                <a:gd name="T36" fmla="*/ 2147483647 w 58"/>
                <a:gd name="T37" fmla="*/ 2147483647 h 185"/>
                <a:gd name="T38" fmla="*/ 2147483647 w 58"/>
                <a:gd name="T39" fmla="*/ 2147483647 h 185"/>
                <a:gd name="T40" fmla="*/ 2147483647 w 58"/>
                <a:gd name="T41" fmla="*/ 2147483647 h 185"/>
                <a:gd name="T42" fmla="*/ 2147483647 w 58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3" y="22"/>
                    <a:pt x="13" y="15"/>
                  </a:cubicBezTo>
                  <a:cubicBezTo>
                    <a:pt x="13" y="5"/>
                    <a:pt x="20" y="0"/>
                    <a:pt x="28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9" y="104"/>
                  </a:moveTo>
                  <a:cubicBezTo>
                    <a:pt x="19" y="94"/>
                    <a:pt x="19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9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40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40" y="176"/>
                    <a:pt x="50" y="178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8" y="180"/>
                    <a:pt x="57" y="185"/>
                    <a:pt x="55" y="185"/>
                  </a:cubicBezTo>
                  <a:cubicBezTo>
                    <a:pt x="47" y="185"/>
                    <a:pt x="39" y="185"/>
                    <a:pt x="29" y="185"/>
                  </a:cubicBezTo>
                  <a:cubicBezTo>
                    <a:pt x="19" y="185"/>
                    <a:pt x="10" y="185"/>
                    <a:pt x="3" y="185"/>
                  </a:cubicBezTo>
                  <a:cubicBezTo>
                    <a:pt x="1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9" y="173"/>
                    <a:pt x="19" y="153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4" name="Freeform 50"/>
            <p:cNvSpPr>
              <a:spLocks/>
            </p:cNvSpPr>
            <p:nvPr/>
          </p:nvSpPr>
          <p:spPr bwMode="auto">
            <a:xfrm>
              <a:off x="3889" y="1632"/>
              <a:ext cx="485" cy="383"/>
            </a:xfrm>
            <a:custGeom>
              <a:avLst/>
              <a:gdLst>
                <a:gd name="T0" fmla="*/ 2147483647 w 239"/>
                <a:gd name="T1" fmla="*/ 2147483647 h 188"/>
                <a:gd name="T2" fmla="*/ 2147483647 w 239"/>
                <a:gd name="T3" fmla="*/ 2147483647 h 188"/>
                <a:gd name="T4" fmla="*/ 2147483647 w 239"/>
                <a:gd name="T5" fmla="*/ 2147483647 h 188"/>
                <a:gd name="T6" fmla="*/ 2147483647 w 239"/>
                <a:gd name="T7" fmla="*/ 2147483647 h 188"/>
                <a:gd name="T8" fmla="*/ 2147483647 w 239"/>
                <a:gd name="T9" fmla="*/ 2147483647 h 188"/>
                <a:gd name="T10" fmla="*/ 2147483647 w 239"/>
                <a:gd name="T11" fmla="*/ 0 h 188"/>
                <a:gd name="T12" fmla="*/ 2147483647 w 239"/>
                <a:gd name="T13" fmla="*/ 2147483647 h 188"/>
                <a:gd name="T14" fmla="*/ 2147483647 w 239"/>
                <a:gd name="T15" fmla="*/ 0 h 188"/>
                <a:gd name="T16" fmla="*/ 2147483647 w 239"/>
                <a:gd name="T17" fmla="*/ 2147483647 h 188"/>
                <a:gd name="T18" fmla="*/ 2147483647 w 239"/>
                <a:gd name="T19" fmla="*/ 2147483647 h 188"/>
                <a:gd name="T20" fmla="*/ 2147483647 w 239"/>
                <a:gd name="T21" fmla="*/ 2147483647 h 188"/>
                <a:gd name="T22" fmla="*/ 2147483647 w 239"/>
                <a:gd name="T23" fmla="*/ 2147483647 h 188"/>
                <a:gd name="T24" fmla="*/ 2147483647 w 239"/>
                <a:gd name="T25" fmla="*/ 2147483647 h 188"/>
                <a:gd name="T26" fmla="*/ 2147483647 w 239"/>
                <a:gd name="T27" fmla="*/ 2147483647 h 188"/>
                <a:gd name="T28" fmla="*/ 2147483647 w 239"/>
                <a:gd name="T29" fmla="*/ 2147483647 h 188"/>
                <a:gd name="T30" fmla="*/ 2147483647 w 239"/>
                <a:gd name="T31" fmla="*/ 2147483647 h 188"/>
                <a:gd name="T32" fmla="*/ 2147483647 w 239"/>
                <a:gd name="T33" fmla="*/ 2147483647 h 188"/>
                <a:gd name="T34" fmla="*/ 2147483647 w 239"/>
                <a:gd name="T35" fmla="*/ 2147483647 h 188"/>
                <a:gd name="T36" fmla="*/ 2147483647 w 239"/>
                <a:gd name="T37" fmla="*/ 2147483647 h 188"/>
                <a:gd name="T38" fmla="*/ 2147483647 w 239"/>
                <a:gd name="T39" fmla="*/ 2147483647 h 188"/>
                <a:gd name="T40" fmla="*/ 2147483647 w 239"/>
                <a:gd name="T41" fmla="*/ 2147483647 h 188"/>
                <a:gd name="T42" fmla="*/ 2147483647 w 239"/>
                <a:gd name="T43" fmla="*/ 2147483647 h 188"/>
                <a:gd name="T44" fmla="*/ 2147483647 w 239"/>
                <a:gd name="T45" fmla="*/ 2147483647 h 188"/>
                <a:gd name="T46" fmla="*/ 2147483647 w 239"/>
                <a:gd name="T47" fmla="*/ 2147483647 h 188"/>
                <a:gd name="T48" fmla="*/ 2147483647 w 239"/>
                <a:gd name="T49" fmla="*/ 2147483647 h 188"/>
                <a:gd name="T50" fmla="*/ 2147483647 w 239"/>
                <a:gd name="T51" fmla="*/ 2147483647 h 188"/>
                <a:gd name="T52" fmla="*/ 2147483647 w 239"/>
                <a:gd name="T53" fmla="*/ 2147483647 h 188"/>
                <a:gd name="T54" fmla="*/ 2147483647 w 239"/>
                <a:gd name="T55" fmla="*/ 2147483647 h 188"/>
                <a:gd name="T56" fmla="*/ 2147483647 w 239"/>
                <a:gd name="T57" fmla="*/ 2147483647 h 188"/>
                <a:gd name="T58" fmla="*/ 2147483647 w 239"/>
                <a:gd name="T59" fmla="*/ 2147483647 h 188"/>
                <a:gd name="T60" fmla="*/ 2147483647 w 239"/>
                <a:gd name="T61" fmla="*/ 2147483647 h 188"/>
                <a:gd name="T62" fmla="*/ 2147483647 w 239"/>
                <a:gd name="T63" fmla="*/ 2147483647 h 188"/>
                <a:gd name="T64" fmla="*/ 2147483647 w 239"/>
                <a:gd name="T65" fmla="*/ 2147483647 h 188"/>
                <a:gd name="T66" fmla="*/ 2147483647 w 239"/>
                <a:gd name="T67" fmla="*/ 2147483647 h 188"/>
                <a:gd name="T68" fmla="*/ 2147483647 w 239"/>
                <a:gd name="T69" fmla="*/ 2147483647 h 188"/>
                <a:gd name="T70" fmla="*/ 2147483647 w 239"/>
                <a:gd name="T71" fmla="*/ 2147483647 h 188"/>
                <a:gd name="T72" fmla="*/ 2147483647 w 239"/>
                <a:gd name="T73" fmla="*/ 2147483647 h 188"/>
                <a:gd name="T74" fmla="*/ 2147483647 w 239"/>
                <a:gd name="T75" fmla="*/ 2147483647 h 188"/>
                <a:gd name="T76" fmla="*/ 2147483647 w 239"/>
                <a:gd name="T77" fmla="*/ 2147483647 h 188"/>
                <a:gd name="T78" fmla="*/ 2147483647 w 239"/>
                <a:gd name="T79" fmla="*/ 2147483647 h 188"/>
                <a:gd name="T80" fmla="*/ 2147483647 w 239"/>
                <a:gd name="T81" fmla="*/ 2147483647 h 188"/>
                <a:gd name="T82" fmla="*/ 2147483647 w 239"/>
                <a:gd name="T83" fmla="*/ 2147483647 h 188"/>
                <a:gd name="T84" fmla="*/ 2147483647 w 239"/>
                <a:gd name="T85" fmla="*/ 2147483647 h 188"/>
                <a:gd name="T86" fmla="*/ 2147483647 w 239"/>
                <a:gd name="T87" fmla="*/ 2147483647 h 188"/>
                <a:gd name="T88" fmla="*/ 2147483647 w 239"/>
                <a:gd name="T89" fmla="*/ 2147483647 h 188"/>
                <a:gd name="T90" fmla="*/ 2147483647 w 239"/>
                <a:gd name="T91" fmla="*/ 0 h 188"/>
                <a:gd name="T92" fmla="*/ 2147483647 w 239"/>
                <a:gd name="T93" fmla="*/ 2147483647 h 188"/>
                <a:gd name="T94" fmla="*/ 2147483647 w 239"/>
                <a:gd name="T95" fmla="*/ 0 h 188"/>
                <a:gd name="T96" fmla="*/ 2147483647 w 239"/>
                <a:gd name="T97" fmla="*/ 2147483647 h 188"/>
                <a:gd name="T98" fmla="*/ 2147483647 w 239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9" h="188">
                  <a:moveTo>
                    <a:pt x="102" y="111"/>
                  </a:moveTo>
                  <a:cubicBezTo>
                    <a:pt x="109" y="124"/>
                    <a:pt x="115" y="137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30" y="136"/>
                    <a:pt x="137" y="122"/>
                    <a:pt x="144" y="107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3" y="29"/>
                    <a:pt x="191" y="13"/>
                    <a:pt x="191" y="0"/>
                  </a:cubicBezTo>
                  <a:cubicBezTo>
                    <a:pt x="201" y="1"/>
                    <a:pt x="206" y="1"/>
                    <a:pt x="212" y="1"/>
                  </a:cubicBezTo>
                  <a:cubicBezTo>
                    <a:pt x="219" y="1"/>
                    <a:pt x="228" y="1"/>
                    <a:pt x="237" y="0"/>
                  </a:cubicBezTo>
                  <a:cubicBezTo>
                    <a:pt x="239" y="2"/>
                    <a:pt x="239" y="6"/>
                    <a:pt x="237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14" y="10"/>
                    <a:pt x="211" y="15"/>
                    <a:pt x="212" y="34"/>
                  </a:cubicBezTo>
                  <a:cubicBezTo>
                    <a:pt x="212" y="64"/>
                    <a:pt x="213" y="116"/>
                    <a:pt x="215" y="156"/>
                  </a:cubicBezTo>
                  <a:cubicBezTo>
                    <a:pt x="216" y="170"/>
                    <a:pt x="215" y="177"/>
                    <a:pt x="228" y="179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9" y="181"/>
                    <a:pt x="239" y="185"/>
                    <a:pt x="237" y="186"/>
                  </a:cubicBezTo>
                  <a:cubicBezTo>
                    <a:pt x="225" y="186"/>
                    <a:pt x="214" y="186"/>
                    <a:pt x="204" y="186"/>
                  </a:cubicBezTo>
                  <a:cubicBezTo>
                    <a:pt x="194" y="186"/>
                    <a:pt x="182" y="186"/>
                    <a:pt x="170" y="186"/>
                  </a:cubicBezTo>
                  <a:cubicBezTo>
                    <a:pt x="168" y="185"/>
                    <a:pt x="168" y="181"/>
                    <a:pt x="170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91" y="177"/>
                    <a:pt x="191" y="173"/>
                    <a:pt x="191" y="15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41"/>
                    <a:pt x="177" y="64"/>
                    <a:pt x="172" y="7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4" y="148"/>
                    <a:pt x="122" y="174"/>
                    <a:pt x="117" y="187"/>
                  </a:cubicBezTo>
                  <a:cubicBezTo>
                    <a:pt x="116" y="188"/>
                    <a:pt x="115" y="188"/>
                    <a:pt x="114" y="188"/>
                  </a:cubicBezTo>
                  <a:cubicBezTo>
                    <a:pt x="113" y="188"/>
                    <a:pt x="112" y="188"/>
                    <a:pt x="111" y="187"/>
                  </a:cubicBezTo>
                  <a:cubicBezTo>
                    <a:pt x="107" y="172"/>
                    <a:pt x="93" y="145"/>
                    <a:pt x="87" y="131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6" y="65"/>
                    <a:pt x="50" y="50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5"/>
                    <a:pt x="41" y="71"/>
                    <a:pt x="41" y="87"/>
                  </a:cubicBezTo>
                  <a:cubicBezTo>
                    <a:pt x="40" y="104"/>
                    <a:pt x="39" y="129"/>
                    <a:pt x="39" y="153"/>
                  </a:cubicBezTo>
                  <a:cubicBezTo>
                    <a:pt x="39" y="173"/>
                    <a:pt x="40" y="178"/>
                    <a:pt x="51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4" y="181"/>
                    <a:pt x="63" y="186"/>
                    <a:pt x="61" y="186"/>
                  </a:cubicBezTo>
                  <a:cubicBezTo>
                    <a:pt x="52" y="186"/>
                    <a:pt x="41" y="186"/>
                    <a:pt x="30" y="186"/>
                  </a:cubicBezTo>
                  <a:cubicBezTo>
                    <a:pt x="22" y="186"/>
                    <a:pt x="11" y="186"/>
                    <a:pt x="2" y="186"/>
                  </a:cubicBezTo>
                  <a:cubicBezTo>
                    <a:pt x="0" y="185"/>
                    <a:pt x="0" y="181"/>
                    <a:pt x="1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19" y="177"/>
                    <a:pt x="23" y="175"/>
                    <a:pt x="25" y="156"/>
                  </a:cubicBezTo>
                  <a:cubicBezTo>
                    <a:pt x="27" y="137"/>
                    <a:pt x="28" y="122"/>
                    <a:pt x="30" y="94"/>
                  </a:cubicBezTo>
                  <a:cubicBezTo>
                    <a:pt x="31" y="71"/>
                    <a:pt x="32" y="47"/>
                    <a:pt x="33" y="32"/>
                  </a:cubicBezTo>
                  <a:cubicBezTo>
                    <a:pt x="33" y="14"/>
                    <a:pt x="31" y="11"/>
                    <a:pt x="14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6"/>
                    <a:pt x="8" y="2"/>
                    <a:pt x="11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9" y="1"/>
                    <a:pt x="47" y="1"/>
                    <a:pt x="56" y="0"/>
                  </a:cubicBezTo>
                  <a:cubicBezTo>
                    <a:pt x="55" y="11"/>
                    <a:pt x="62" y="29"/>
                    <a:pt x="70" y="47"/>
                  </a:cubicBezTo>
                  <a:cubicBezTo>
                    <a:pt x="102" y="111"/>
                    <a:pt x="102" y="111"/>
                    <a:pt x="102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5" name="Freeform 51"/>
            <p:cNvSpPr>
              <a:spLocks noEditPoints="1"/>
            </p:cNvSpPr>
            <p:nvPr/>
          </p:nvSpPr>
          <p:spPr bwMode="auto">
            <a:xfrm>
              <a:off x="4380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4" y="106"/>
                    <a:pt x="9" y="111"/>
                  </a:cubicBezTo>
                  <a:cubicBezTo>
                    <a:pt x="14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9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3" y="107"/>
                    <a:pt x="64" y="109"/>
                  </a:cubicBezTo>
                  <a:cubicBezTo>
                    <a:pt x="69" y="115"/>
                    <a:pt x="75" y="118"/>
                    <a:pt x="82" y="118"/>
                  </a:cubicBezTo>
                  <a:cubicBezTo>
                    <a:pt x="96" y="118"/>
                    <a:pt x="105" y="107"/>
                    <a:pt x="105" y="105"/>
                  </a:cubicBezTo>
                  <a:cubicBezTo>
                    <a:pt x="105" y="103"/>
                    <a:pt x="105" y="102"/>
                    <a:pt x="104" y="102"/>
                  </a:cubicBezTo>
                  <a:cubicBezTo>
                    <a:pt x="103" y="102"/>
                    <a:pt x="101" y="103"/>
                    <a:pt x="100" y="104"/>
                  </a:cubicBezTo>
                  <a:cubicBezTo>
                    <a:pt x="98" y="104"/>
                    <a:pt x="96" y="105"/>
                    <a:pt x="93" y="105"/>
                  </a:cubicBezTo>
                  <a:cubicBezTo>
                    <a:pt x="82" y="105"/>
                    <a:pt x="80" y="94"/>
                    <a:pt x="80" y="8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11"/>
                    <a:pt x="73" y="0"/>
                    <a:pt x="53" y="0"/>
                  </a:cubicBezTo>
                  <a:cubicBezTo>
                    <a:pt x="32" y="0"/>
                    <a:pt x="1" y="19"/>
                    <a:pt x="1" y="34"/>
                  </a:cubicBezTo>
                  <a:cubicBezTo>
                    <a:pt x="1" y="37"/>
                    <a:pt x="2" y="38"/>
                    <a:pt x="5" y="38"/>
                  </a:cubicBezTo>
                  <a:cubicBezTo>
                    <a:pt x="9" y="38"/>
                    <a:pt x="16" y="36"/>
                    <a:pt x="21" y="33"/>
                  </a:cubicBezTo>
                  <a:cubicBezTo>
                    <a:pt x="23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9" y="11"/>
                    <a:pt x="62" y="25"/>
                    <a:pt x="62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1" y="54"/>
                    <a:pt x="57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2" y="88"/>
                  </a:moveTo>
                  <a:cubicBezTo>
                    <a:pt x="22" y="77"/>
                    <a:pt x="30" y="73"/>
                    <a:pt x="46" y="68"/>
                  </a:cubicBezTo>
                  <a:cubicBezTo>
                    <a:pt x="51" y="66"/>
                    <a:pt x="56" y="65"/>
                    <a:pt x="58" y="65"/>
                  </a:cubicBezTo>
                  <a:cubicBezTo>
                    <a:pt x="59" y="65"/>
                    <a:pt x="61" y="65"/>
                    <a:pt x="61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60" y="95"/>
                    <a:pt x="56" y="98"/>
                  </a:cubicBezTo>
                  <a:cubicBezTo>
                    <a:pt x="54" y="101"/>
                    <a:pt x="45" y="105"/>
                    <a:pt x="39" y="105"/>
                  </a:cubicBezTo>
                  <a:cubicBezTo>
                    <a:pt x="25" y="105"/>
                    <a:pt x="22" y="93"/>
                    <a:pt x="22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6" name="Freeform 52"/>
            <p:cNvSpPr>
              <a:spLocks/>
            </p:cNvSpPr>
            <p:nvPr/>
          </p:nvSpPr>
          <p:spPr bwMode="auto">
            <a:xfrm>
              <a:off x="4575" y="1604"/>
              <a:ext cx="120" cy="407"/>
            </a:xfrm>
            <a:custGeom>
              <a:avLst/>
              <a:gdLst>
                <a:gd name="T0" fmla="*/ 2147483647 w 59"/>
                <a:gd name="T1" fmla="*/ 2147483647 h 200"/>
                <a:gd name="T2" fmla="*/ 2147483647 w 59"/>
                <a:gd name="T3" fmla="*/ 2147483647 h 200"/>
                <a:gd name="T4" fmla="*/ 2147483647 w 59"/>
                <a:gd name="T5" fmla="*/ 2147483647 h 200"/>
                <a:gd name="T6" fmla="*/ 2147483647 w 59"/>
                <a:gd name="T7" fmla="*/ 2147483647 h 200"/>
                <a:gd name="T8" fmla="*/ 2147483647 w 59"/>
                <a:gd name="T9" fmla="*/ 2147483647 h 200"/>
                <a:gd name="T10" fmla="*/ 2147483647 w 59"/>
                <a:gd name="T11" fmla="*/ 2147483647 h 200"/>
                <a:gd name="T12" fmla="*/ 2147483647 w 59"/>
                <a:gd name="T13" fmla="*/ 2147483647 h 200"/>
                <a:gd name="T14" fmla="*/ 2147483647 w 59"/>
                <a:gd name="T15" fmla="*/ 2147483647 h 200"/>
                <a:gd name="T16" fmla="*/ 2147483647 w 59"/>
                <a:gd name="T17" fmla="*/ 2147483647 h 200"/>
                <a:gd name="T18" fmla="*/ 2147483647 w 59"/>
                <a:gd name="T19" fmla="*/ 2147483647 h 200"/>
                <a:gd name="T20" fmla="*/ 2147483647 w 59"/>
                <a:gd name="T21" fmla="*/ 2147483647 h 200"/>
                <a:gd name="T22" fmla="*/ 2147483647 w 59"/>
                <a:gd name="T23" fmla="*/ 2147483647 h 200"/>
                <a:gd name="T24" fmla="*/ 2147483647 w 59"/>
                <a:gd name="T25" fmla="*/ 2147483647 h 200"/>
                <a:gd name="T26" fmla="*/ 2147483647 w 59"/>
                <a:gd name="T27" fmla="*/ 0 h 200"/>
                <a:gd name="T28" fmla="*/ 2147483647 w 59"/>
                <a:gd name="T29" fmla="*/ 2147483647 h 200"/>
                <a:gd name="T30" fmla="*/ 2147483647 w 59"/>
                <a:gd name="T31" fmla="*/ 2147483647 h 200"/>
                <a:gd name="T32" fmla="*/ 2147483647 w 59"/>
                <a:gd name="T33" fmla="*/ 2147483647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200">
                  <a:moveTo>
                    <a:pt x="40" y="168"/>
                  </a:moveTo>
                  <a:cubicBezTo>
                    <a:pt x="40" y="188"/>
                    <a:pt x="40" y="191"/>
                    <a:pt x="51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9" y="195"/>
                    <a:pt x="59" y="200"/>
                    <a:pt x="57" y="200"/>
                  </a:cubicBezTo>
                  <a:cubicBezTo>
                    <a:pt x="47" y="200"/>
                    <a:pt x="39" y="200"/>
                    <a:pt x="30" y="200"/>
                  </a:cubicBezTo>
                  <a:cubicBezTo>
                    <a:pt x="20" y="200"/>
                    <a:pt x="11" y="200"/>
                    <a:pt x="3" y="200"/>
                  </a:cubicBezTo>
                  <a:cubicBezTo>
                    <a:pt x="1" y="200"/>
                    <a:pt x="0" y="195"/>
                    <a:pt x="2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19" y="191"/>
                    <a:pt x="19" y="188"/>
                    <a:pt x="19" y="16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26"/>
                    <a:pt x="19" y="24"/>
                    <a:pt x="11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6"/>
                    <a:pt x="6" y="12"/>
                    <a:pt x="8" y="12"/>
                  </a:cubicBezTo>
                  <a:cubicBezTo>
                    <a:pt x="15" y="9"/>
                    <a:pt x="28" y="5"/>
                    <a:pt x="38" y="0"/>
                  </a:cubicBezTo>
                  <a:cubicBezTo>
                    <a:pt x="39" y="0"/>
                    <a:pt x="40" y="0"/>
                    <a:pt x="41" y="2"/>
                  </a:cubicBezTo>
                  <a:cubicBezTo>
                    <a:pt x="40" y="10"/>
                    <a:pt x="40" y="24"/>
                    <a:pt x="40" y="36"/>
                  </a:cubicBezTo>
                  <a:cubicBezTo>
                    <a:pt x="40" y="168"/>
                    <a:pt x="40" y="168"/>
                    <a:pt x="40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7" name="Freeform 53"/>
            <p:cNvSpPr>
              <a:spLocks noEditPoints="1"/>
            </p:cNvSpPr>
            <p:nvPr/>
          </p:nvSpPr>
          <p:spPr bwMode="auto">
            <a:xfrm>
              <a:off x="4699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9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4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100" y="104"/>
                  </a:cubicBezTo>
                  <a:cubicBezTo>
                    <a:pt x="98" y="104"/>
                    <a:pt x="95" y="105"/>
                    <a:pt x="93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9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2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5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4882" y="1785"/>
              <a:ext cx="262" cy="367"/>
            </a:xfrm>
            <a:custGeom>
              <a:avLst/>
              <a:gdLst>
                <a:gd name="T0" fmla="*/ 2147483647 w 129"/>
                <a:gd name="T1" fmla="*/ 2147483647 h 180"/>
                <a:gd name="T2" fmla="*/ 2147483647 w 129"/>
                <a:gd name="T3" fmla="*/ 2147483647 h 180"/>
                <a:gd name="T4" fmla="*/ 2147483647 w 129"/>
                <a:gd name="T5" fmla="*/ 2147483647 h 180"/>
                <a:gd name="T6" fmla="*/ 2147483647 w 129"/>
                <a:gd name="T7" fmla="*/ 2147483647 h 180"/>
                <a:gd name="T8" fmla="*/ 2147483647 w 129"/>
                <a:gd name="T9" fmla="*/ 2147483647 h 180"/>
                <a:gd name="T10" fmla="*/ 2147483647 w 129"/>
                <a:gd name="T11" fmla="*/ 2147483647 h 180"/>
                <a:gd name="T12" fmla="*/ 2147483647 w 129"/>
                <a:gd name="T13" fmla="*/ 2147483647 h 180"/>
                <a:gd name="T14" fmla="*/ 2147483647 w 129"/>
                <a:gd name="T15" fmla="*/ 2147483647 h 180"/>
                <a:gd name="T16" fmla="*/ 2147483647 w 129"/>
                <a:gd name="T17" fmla="*/ 2147483647 h 180"/>
                <a:gd name="T18" fmla="*/ 2147483647 w 129"/>
                <a:gd name="T19" fmla="*/ 2147483647 h 180"/>
                <a:gd name="T20" fmla="*/ 2147483647 w 129"/>
                <a:gd name="T21" fmla="*/ 0 h 180"/>
                <a:gd name="T22" fmla="*/ 2147483647 w 129"/>
                <a:gd name="T23" fmla="*/ 2147483647 h 180"/>
                <a:gd name="T24" fmla="*/ 2147483647 w 129"/>
                <a:gd name="T25" fmla="*/ 0 h 180"/>
                <a:gd name="T26" fmla="*/ 2147483647 w 129"/>
                <a:gd name="T27" fmla="*/ 2147483647 h 180"/>
                <a:gd name="T28" fmla="*/ 2147483647 w 129"/>
                <a:gd name="T29" fmla="*/ 2147483647 h 180"/>
                <a:gd name="T30" fmla="*/ 2147483647 w 129"/>
                <a:gd name="T31" fmla="*/ 2147483647 h 180"/>
                <a:gd name="T32" fmla="*/ 2147483647 w 129"/>
                <a:gd name="T33" fmla="*/ 2147483647 h 180"/>
                <a:gd name="T34" fmla="*/ 2147483647 w 129"/>
                <a:gd name="T35" fmla="*/ 2147483647 h 180"/>
                <a:gd name="T36" fmla="*/ 2147483647 w 129"/>
                <a:gd name="T37" fmla="*/ 2147483647 h 180"/>
                <a:gd name="T38" fmla="*/ 2147483647 w 129"/>
                <a:gd name="T39" fmla="*/ 2147483647 h 180"/>
                <a:gd name="T40" fmla="*/ 2147483647 w 129"/>
                <a:gd name="T41" fmla="*/ 2147483647 h 180"/>
                <a:gd name="T42" fmla="*/ 2147483647 w 129"/>
                <a:gd name="T43" fmla="*/ 2147483647 h 180"/>
                <a:gd name="T44" fmla="*/ 2147483647 w 129"/>
                <a:gd name="T45" fmla="*/ 2147483647 h 180"/>
                <a:gd name="T46" fmla="*/ 2147483647 w 129"/>
                <a:gd name="T47" fmla="*/ 2147483647 h 180"/>
                <a:gd name="T48" fmla="*/ 2147483647 w 129"/>
                <a:gd name="T49" fmla="*/ 0 h 180"/>
                <a:gd name="T50" fmla="*/ 2147483647 w 129"/>
                <a:gd name="T51" fmla="*/ 2147483647 h 180"/>
                <a:gd name="T52" fmla="*/ 2147483647 w 129"/>
                <a:gd name="T53" fmla="*/ 0 h 180"/>
                <a:gd name="T54" fmla="*/ 2147483647 w 129"/>
                <a:gd name="T55" fmla="*/ 2147483647 h 180"/>
                <a:gd name="T56" fmla="*/ 2147483647 w 129"/>
                <a:gd name="T57" fmla="*/ 2147483647 h 180"/>
                <a:gd name="T58" fmla="*/ 2147483647 w 129"/>
                <a:gd name="T59" fmla="*/ 2147483647 h 180"/>
                <a:gd name="T60" fmla="*/ 2147483647 w 129"/>
                <a:gd name="T61" fmla="*/ 2147483647 h 180"/>
                <a:gd name="T62" fmla="*/ 2147483647 w 129"/>
                <a:gd name="T63" fmla="*/ 2147483647 h 180"/>
                <a:gd name="T64" fmla="*/ 2147483647 w 129"/>
                <a:gd name="T65" fmla="*/ 2147483647 h 180"/>
                <a:gd name="T66" fmla="*/ 2147483647 w 129"/>
                <a:gd name="T67" fmla="*/ 21474836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180">
                  <a:moveTo>
                    <a:pt x="7" y="168"/>
                  </a:moveTo>
                  <a:cubicBezTo>
                    <a:pt x="7" y="161"/>
                    <a:pt x="12" y="157"/>
                    <a:pt x="18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8" y="157"/>
                    <a:pt x="31" y="155"/>
                    <a:pt x="33" y="152"/>
                  </a:cubicBezTo>
                  <a:cubicBezTo>
                    <a:pt x="41" y="139"/>
                    <a:pt x="46" y="128"/>
                    <a:pt x="49" y="121"/>
                  </a:cubicBezTo>
                  <a:cubicBezTo>
                    <a:pt x="50" y="119"/>
                    <a:pt x="52" y="113"/>
                    <a:pt x="52" y="109"/>
                  </a:cubicBezTo>
                  <a:cubicBezTo>
                    <a:pt x="52" y="103"/>
                    <a:pt x="51" y="100"/>
                    <a:pt x="47" y="9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17"/>
                    <a:pt x="19" y="10"/>
                    <a:pt x="9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1"/>
                    <a:pt x="3" y="0"/>
                  </a:cubicBezTo>
                  <a:cubicBezTo>
                    <a:pt x="12" y="0"/>
                    <a:pt x="20" y="1"/>
                    <a:pt x="29" y="1"/>
                  </a:cubicBezTo>
                  <a:cubicBezTo>
                    <a:pt x="37" y="1"/>
                    <a:pt x="45" y="0"/>
                    <a:pt x="53" y="0"/>
                  </a:cubicBezTo>
                  <a:cubicBezTo>
                    <a:pt x="56" y="1"/>
                    <a:pt x="56" y="5"/>
                    <a:pt x="5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9"/>
                    <a:pt x="41" y="10"/>
                    <a:pt x="41" y="12"/>
                  </a:cubicBezTo>
                  <a:cubicBezTo>
                    <a:pt x="41" y="15"/>
                    <a:pt x="47" y="33"/>
                    <a:pt x="49" y="38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8"/>
                    <a:pt x="65" y="83"/>
                    <a:pt x="66" y="84"/>
                  </a:cubicBezTo>
                  <a:cubicBezTo>
                    <a:pt x="67" y="83"/>
                    <a:pt x="71" y="74"/>
                    <a:pt x="76" y="6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2" y="26"/>
                    <a:pt x="96" y="16"/>
                    <a:pt x="96" y="13"/>
                  </a:cubicBezTo>
                  <a:cubicBezTo>
                    <a:pt x="96" y="11"/>
                    <a:pt x="94" y="9"/>
                    <a:pt x="8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5"/>
                    <a:pt x="79" y="1"/>
                    <a:pt x="81" y="0"/>
                  </a:cubicBezTo>
                  <a:cubicBezTo>
                    <a:pt x="90" y="0"/>
                    <a:pt x="98" y="1"/>
                    <a:pt x="105" y="1"/>
                  </a:cubicBezTo>
                  <a:cubicBezTo>
                    <a:pt x="112" y="1"/>
                    <a:pt x="119" y="0"/>
                    <a:pt x="127" y="0"/>
                  </a:cubicBezTo>
                  <a:cubicBezTo>
                    <a:pt x="129" y="1"/>
                    <a:pt x="129" y="5"/>
                    <a:pt x="127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13" y="9"/>
                    <a:pt x="108" y="17"/>
                    <a:pt x="99" y="3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4" y="88"/>
                    <a:pt x="51" y="137"/>
                    <a:pt x="37" y="167"/>
                  </a:cubicBezTo>
                  <a:cubicBezTo>
                    <a:pt x="32" y="178"/>
                    <a:pt x="26" y="180"/>
                    <a:pt x="19" y="180"/>
                  </a:cubicBezTo>
                  <a:cubicBezTo>
                    <a:pt x="11" y="180"/>
                    <a:pt x="7" y="175"/>
                    <a:pt x="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auto">
            <a:xfrm>
              <a:off x="5122" y="1779"/>
              <a:ext cx="150" cy="240"/>
            </a:xfrm>
            <a:custGeom>
              <a:avLst/>
              <a:gdLst>
                <a:gd name="T0" fmla="*/ 2147483647 w 74"/>
                <a:gd name="T1" fmla="*/ 2147483647 h 118"/>
                <a:gd name="T2" fmla="*/ 2147483647 w 74"/>
                <a:gd name="T3" fmla="*/ 2147483647 h 118"/>
                <a:gd name="T4" fmla="*/ 2147483647 w 74"/>
                <a:gd name="T5" fmla="*/ 2147483647 h 118"/>
                <a:gd name="T6" fmla="*/ 2147483647 w 74"/>
                <a:gd name="T7" fmla="*/ 2147483647 h 118"/>
                <a:gd name="T8" fmla="*/ 2147483647 w 74"/>
                <a:gd name="T9" fmla="*/ 2147483647 h 118"/>
                <a:gd name="T10" fmla="*/ 2147483647 w 74"/>
                <a:gd name="T11" fmla="*/ 2147483647 h 118"/>
                <a:gd name="T12" fmla="*/ 2147483647 w 74"/>
                <a:gd name="T13" fmla="*/ 2147483647 h 118"/>
                <a:gd name="T14" fmla="*/ 2147483647 w 74"/>
                <a:gd name="T15" fmla="*/ 2147483647 h 118"/>
                <a:gd name="T16" fmla="*/ 2147483647 w 74"/>
                <a:gd name="T17" fmla="*/ 2147483647 h 118"/>
                <a:gd name="T18" fmla="*/ 2147483647 w 74"/>
                <a:gd name="T19" fmla="*/ 2147483647 h 118"/>
                <a:gd name="T20" fmla="*/ 2147483647 w 74"/>
                <a:gd name="T21" fmla="*/ 2147483647 h 118"/>
                <a:gd name="T22" fmla="*/ 2147483647 w 74"/>
                <a:gd name="T23" fmla="*/ 2147483647 h 118"/>
                <a:gd name="T24" fmla="*/ 2147483647 w 74"/>
                <a:gd name="T25" fmla="*/ 2147483647 h 118"/>
                <a:gd name="T26" fmla="*/ 2147483647 w 74"/>
                <a:gd name="T27" fmla="*/ 2147483647 h 118"/>
                <a:gd name="T28" fmla="*/ 2147483647 w 74"/>
                <a:gd name="T29" fmla="*/ 2147483647 h 118"/>
                <a:gd name="T30" fmla="*/ 2147483647 w 74"/>
                <a:gd name="T31" fmla="*/ 0 h 118"/>
                <a:gd name="T32" fmla="*/ 2147483647 w 74"/>
                <a:gd name="T33" fmla="*/ 214748364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118">
                  <a:moveTo>
                    <a:pt x="69" y="5"/>
                  </a:moveTo>
                  <a:cubicBezTo>
                    <a:pt x="71" y="11"/>
                    <a:pt x="73" y="20"/>
                    <a:pt x="73" y="27"/>
                  </a:cubicBezTo>
                  <a:cubicBezTo>
                    <a:pt x="72" y="29"/>
                    <a:pt x="68" y="30"/>
                    <a:pt x="66" y="28"/>
                  </a:cubicBezTo>
                  <a:cubicBezTo>
                    <a:pt x="62" y="16"/>
                    <a:pt x="53" y="8"/>
                    <a:pt x="42" y="8"/>
                  </a:cubicBezTo>
                  <a:cubicBezTo>
                    <a:pt x="31" y="8"/>
                    <a:pt x="24" y="15"/>
                    <a:pt x="24" y="25"/>
                  </a:cubicBezTo>
                  <a:cubicBezTo>
                    <a:pt x="24" y="36"/>
                    <a:pt x="36" y="42"/>
                    <a:pt x="45" y="48"/>
                  </a:cubicBezTo>
                  <a:cubicBezTo>
                    <a:pt x="60" y="56"/>
                    <a:pt x="74" y="66"/>
                    <a:pt x="74" y="86"/>
                  </a:cubicBezTo>
                  <a:cubicBezTo>
                    <a:pt x="74" y="107"/>
                    <a:pt x="54" y="118"/>
                    <a:pt x="34" y="118"/>
                  </a:cubicBezTo>
                  <a:cubicBezTo>
                    <a:pt x="21" y="118"/>
                    <a:pt x="11" y="115"/>
                    <a:pt x="4" y="109"/>
                  </a:cubicBezTo>
                  <a:cubicBezTo>
                    <a:pt x="2" y="104"/>
                    <a:pt x="0" y="90"/>
                    <a:pt x="1" y="81"/>
                  </a:cubicBezTo>
                  <a:cubicBezTo>
                    <a:pt x="2" y="79"/>
                    <a:pt x="6" y="79"/>
                    <a:pt x="7" y="81"/>
                  </a:cubicBezTo>
                  <a:cubicBezTo>
                    <a:pt x="12" y="96"/>
                    <a:pt x="21" y="109"/>
                    <a:pt x="37" y="109"/>
                  </a:cubicBezTo>
                  <a:cubicBezTo>
                    <a:pt x="47" y="109"/>
                    <a:pt x="55" y="104"/>
                    <a:pt x="55" y="92"/>
                  </a:cubicBezTo>
                  <a:cubicBezTo>
                    <a:pt x="55" y="79"/>
                    <a:pt x="44" y="72"/>
                    <a:pt x="34" y="66"/>
                  </a:cubicBezTo>
                  <a:cubicBezTo>
                    <a:pt x="18" y="57"/>
                    <a:pt x="6" y="47"/>
                    <a:pt x="6" y="31"/>
                  </a:cubicBezTo>
                  <a:cubicBezTo>
                    <a:pt x="6" y="11"/>
                    <a:pt x="23" y="0"/>
                    <a:pt x="44" y="0"/>
                  </a:cubicBezTo>
                  <a:cubicBezTo>
                    <a:pt x="56" y="0"/>
                    <a:pt x="66" y="2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0" name="Freeform 56"/>
            <p:cNvSpPr>
              <a:spLocks noEditPoints="1"/>
            </p:cNvSpPr>
            <p:nvPr/>
          </p:nvSpPr>
          <p:spPr bwMode="auto">
            <a:xfrm>
              <a:off x="5282" y="1634"/>
              <a:ext cx="116" cy="377"/>
            </a:xfrm>
            <a:custGeom>
              <a:avLst/>
              <a:gdLst>
                <a:gd name="T0" fmla="*/ 2147483647 w 57"/>
                <a:gd name="T1" fmla="*/ 2147483647 h 185"/>
                <a:gd name="T2" fmla="*/ 2147483647 w 57"/>
                <a:gd name="T3" fmla="*/ 2147483647 h 185"/>
                <a:gd name="T4" fmla="*/ 2147483647 w 57"/>
                <a:gd name="T5" fmla="*/ 2147483647 h 185"/>
                <a:gd name="T6" fmla="*/ 2147483647 w 57"/>
                <a:gd name="T7" fmla="*/ 0 h 185"/>
                <a:gd name="T8" fmla="*/ 2147483647 w 57"/>
                <a:gd name="T9" fmla="*/ 2147483647 h 185"/>
                <a:gd name="T10" fmla="*/ 2147483647 w 57"/>
                <a:gd name="T11" fmla="*/ 2147483647 h 185"/>
                <a:gd name="T12" fmla="*/ 2147483647 w 57"/>
                <a:gd name="T13" fmla="*/ 2147483647 h 185"/>
                <a:gd name="T14" fmla="*/ 2147483647 w 57"/>
                <a:gd name="T15" fmla="*/ 2147483647 h 185"/>
                <a:gd name="T16" fmla="*/ 2147483647 w 57"/>
                <a:gd name="T17" fmla="*/ 2147483647 h 185"/>
                <a:gd name="T18" fmla="*/ 2147483647 w 57"/>
                <a:gd name="T19" fmla="*/ 2147483647 h 185"/>
                <a:gd name="T20" fmla="*/ 2147483647 w 57"/>
                <a:gd name="T21" fmla="*/ 2147483647 h 185"/>
                <a:gd name="T22" fmla="*/ 2147483647 w 57"/>
                <a:gd name="T23" fmla="*/ 2147483647 h 185"/>
                <a:gd name="T24" fmla="*/ 2147483647 w 57"/>
                <a:gd name="T25" fmla="*/ 2147483647 h 185"/>
                <a:gd name="T26" fmla="*/ 2147483647 w 57"/>
                <a:gd name="T27" fmla="*/ 2147483647 h 185"/>
                <a:gd name="T28" fmla="*/ 2147483647 w 57"/>
                <a:gd name="T29" fmla="*/ 2147483647 h 185"/>
                <a:gd name="T30" fmla="*/ 2147483647 w 57"/>
                <a:gd name="T31" fmla="*/ 2147483647 h 185"/>
                <a:gd name="T32" fmla="*/ 2147483647 w 57"/>
                <a:gd name="T33" fmla="*/ 2147483647 h 185"/>
                <a:gd name="T34" fmla="*/ 2147483647 w 57"/>
                <a:gd name="T35" fmla="*/ 2147483647 h 185"/>
                <a:gd name="T36" fmla="*/ 2147483647 w 57"/>
                <a:gd name="T37" fmla="*/ 2147483647 h 185"/>
                <a:gd name="T38" fmla="*/ 2147483647 w 57"/>
                <a:gd name="T39" fmla="*/ 2147483647 h 185"/>
                <a:gd name="T40" fmla="*/ 2147483647 w 57"/>
                <a:gd name="T41" fmla="*/ 2147483647 h 185"/>
                <a:gd name="T42" fmla="*/ 2147483647 w 57"/>
                <a:gd name="T43" fmla="*/ 2147483647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" h="185">
                  <a:moveTo>
                    <a:pt x="41" y="14"/>
                  </a:moveTo>
                  <a:cubicBezTo>
                    <a:pt x="41" y="24"/>
                    <a:pt x="34" y="28"/>
                    <a:pt x="27" y="28"/>
                  </a:cubicBezTo>
                  <a:cubicBezTo>
                    <a:pt x="18" y="28"/>
                    <a:pt x="12" y="22"/>
                    <a:pt x="12" y="15"/>
                  </a:cubicBezTo>
                  <a:cubicBezTo>
                    <a:pt x="12" y="5"/>
                    <a:pt x="19" y="0"/>
                    <a:pt x="27" y="0"/>
                  </a:cubicBezTo>
                  <a:cubicBezTo>
                    <a:pt x="36" y="0"/>
                    <a:pt x="41" y="6"/>
                    <a:pt x="41" y="14"/>
                  </a:cubicBezTo>
                  <a:moveTo>
                    <a:pt x="18" y="104"/>
                  </a:moveTo>
                  <a:cubicBezTo>
                    <a:pt x="18" y="94"/>
                    <a:pt x="18" y="92"/>
                    <a:pt x="11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4"/>
                    <a:pt x="7" y="81"/>
                    <a:pt x="8" y="80"/>
                  </a:cubicBezTo>
                  <a:cubicBezTo>
                    <a:pt x="15" y="78"/>
                    <a:pt x="31" y="71"/>
                    <a:pt x="37" y="67"/>
                  </a:cubicBezTo>
                  <a:cubicBezTo>
                    <a:pt x="39" y="67"/>
                    <a:pt x="40" y="67"/>
                    <a:pt x="40" y="68"/>
                  </a:cubicBezTo>
                  <a:cubicBezTo>
                    <a:pt x="39" y="78"/>
                    <a:pt x="39" y="92"/>
                    <a:pt x="39" y="103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73"/>
                    <a:pt x="39" y="176"/>
                    <a:pt x="49" y="17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0"/>
                    <a:pt x="57" y="185"/>
                    <a:pt x="55" y="185"/>
                  </a:cubicBezTo>
                  <a:cubicBezTo>
                    <a:pt x="46" y="185"/>
                    <a:pt x="38" y="185"/>
                    <a:pt x="28" y="185"/>
                  </a:cubicBezTo>
                  <a:cubicBezTo>
                    <a:pt x="18" y="185"/>
                    <a:pt x="10" y="185"/>
                    <a:pt x="2" y="185"/>
                  </a:cubicBezTo>
                  <a:cubicBezTo>
                    <a:pt x="0" y="185"/>
                    <a:pt x="0" y="180"/>
                    <a:pt x="2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18" y="176"/>
                    <a:pt x="18" y="173"/>
                    <a:pt x="18" y="153"/>
                  </a:cubicBezTo>
                  <a:lnTo>
                    <a:pt x="1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1" name="Freeform 57"/>
            <p:cNvSpPr>
              <a:spLocks noEditPoints="1"/>
            </p:cNvSpPr>
            <p:nvPr/>
          </p:nvSpPr>
          <p:spPr bwMode="auto">
            <a:xfrm>
              <a:off x="5404" y="1779"/>
              <a:ext cx="214" cy="240"/>
            </a:xfrm>
            <a:custGeom>
              <a:avLst/>
              <a:gdLst>
                <a:gd name="T0" fmla="*/ 2147483647 w 105"/>
                <a:gd name="T1" fmla="*/ 2147483647 h 118"/>
                <a:gd name="T2" fmla="*/ 0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0 h 118"/>
                <a:gd name="T30" fmla="*/ 0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2147483647 w 105"/>
                <a:gd name="T55" fmla="*/ 2147483647 h 118"/>
                <a:gd name="T56" fmla="*/ 2147483647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8">
                  <a:moveTo>
                    <a:pt x="23" y="68"/>
                  </a:moveTo>
                  <a:cubicBezTo>
                    <a:pt x="5" y="74"/>
                    <a:pt x="0" y="81"/>
                    <a:pt x="0" y="92"/>
                  </a:cubicBezTo>
                  <a:cubicBezTo>
                    <a:pt x="0" y="99"/>
                    <a:pt x="3" y="106"/>
                    <a:pt x="8" y="111"/>
                  </a:cubicBezTo>
                  <a:cubicBezTo>
                    <a:pt x="13" y="115"/>
                    <a:pt x="20" y="118"/>
                    <a:pt x="28" y="118"/>
                  </a:cubicBezTo>
                  <a:cubicBezTo>
                    <a:pt x="36" y="118"/>
                    <a:pt x="42" y="114"/>
                    <a:pt x="48" y="111"/>
                  </a:cubicBezTo>
                  <a:cubicBezTo>
                    <a:pt x="54" y="107"/>
                    <a:pt x="57" y="105"/>
                    <a:pt x="59" y="105"/>
                  </a:cubicBezTo>
                  <a:cubicBezTo>
                    <a:pt x="61" y="105"/>
                    <a:pt x="62" y="107"/>
                    <a:pt x="63" y="109"/>
                  </a:cubicBezTo>
                  <a:cubicBezTo>
                    <a:pt x="68" y="115"/>
                    <a:pt x="75" y="118"/>
                    <a:pt x="82" y="118"/>
                  </a:cubicBezTo>
                  <a:cubicBezTo>
                    <a:pt x="95" y="118"/>
                    <a:pt x="105" y="107"/>
                    <a:pt x="105" y="105"/>
                  </a:cubicBezTo>
                  <a:cubicBezTo>
                    <a:pt x="105" y="103"/>
                    <a:pt x="104" y="102"/>
                    <a:pt x="103" y="102"/>
                  </a:cubicBezTo>
                  <a:cubicBezTo>
                    <a:pt x="102" y="102"/>
                    <a:pt x="101" y="103"/>
                    <a:pt x="99" y="104"/>
                  </a:cubicBezTo>
                  <a:cubicBezTo>
                    <a:pt x="98" y="104"/>
                    <a:pt x="95" y="105"/>
                    <a:pt x="92" y="105"/>
                  </a:cubicBezTo>
                  <a:cubicBezTo>
                    <a:pt x="82" y="105"/>
                    <a:pt x="79" y="94"/>
                    <a:pt x="80" y="8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11"/>
                    <a:pt x="72" y="0"/>
                    <a:pt x="52" y="0"/>
                  </a:cubicBezTo>
                  <a:cubicBezTo>
                    <a:pt x="32" y="0"/>
                    <a:pt x="0" y="19"/>
                    <a:pt x="0" y="34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8" y="38"/>
                    <a:pt x="16" y="36"/>
                    <a:pt x="20" y="33"/>
                  </a:cubicBezTo>
                  <a:cubicBezTo>
                    <a:pt x="22" y="31"/>
                    <a:pt x="23" y="28"/>
                    <a:pt x="23" y="23"/>
                  </a:cubicBezTo>
                  <a:cubicBezTo>
                    <a:pt x="24" y="14"/>
                    <a:pt x="33" y="11"/>
                    <a:pt x="41" y="11"/>
                  </a:cubicBezTo>
                  <a:cubicBezTo>
                    <a:pt x="58" y="11"/>
                    <a:pt x="61" y="25"/>
                    <a:pt x="61" y="3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0" y="54"/>
                    <a:pt x="56" y="56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1" y="88"/>
                  </a:moveTo>
                  <a:cubicBezTo>
                    <a:pt x="21" y="77"/>
                    <a:pt x="29" y="73"/>
                    <a:pt x="46" y="68"/>
                  </a:cubicBezTo>
                  <a:cubicBezTo>
                    <a:pt x="51" y="66"/>
                    <a:pt x="56" y="65"/>
                    <a:pt x="57" y="65"/>
                  </a:cubicBezTo>
                  <a:cubicBezTo>
                    <a:pt x="59" y="65"/>
                    <a:pt x="60" y="65"/>
                    <a:pt x="60" y="68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91"/>
                    <a:pt x="59" y="95"/>
                    <a:pt x="56" y="98"/>
                  </a:cubicBezTo>
                  <a:cubicBezTo>
                    <a:pt x="53" y="101"/>
                    <a:pt x="44" y="105"/>
                    <a:pt x="39" y="105"/>
                  </a:cubicBezTo>
                  <a:cubicBezTo>
                    <a:pt x="25" y="105"/>
                    <a:pt x="21" y="93"/>
                    <a:pt x="2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1733" y="2174"/>
              <a:ext cx="4029" cy="712"/>
            </a:xfrm>
            <a:prstGeom prst="rect">
              <a:avLst/>
            </a:prstGeom>
            <a:solidFill>
              <a:srgbClr val="EB8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MY" altLang="en-US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1894" y="2278"/>
              <a:ext cx="479" cy="485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2147483647 w 236"/>
                <a:gd name="T7" fmla="*/ 0 h 238"/>
                <a:gd name="T8" fmla="*/ 2147483647 w 236"/>
                <a:gd name="T9" fmla="*/ 2147483647 h 238"/>
                <a:gd name="T10" fmla="*/ 2147483647 w 236"/>
                <a:gd name="T11" fmla="*/ 0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2147483647 h 238"/>
                <a:gd name="T18" fmla="*/ 2147483647 w 236"/>
                <a:gd name="T19" fmla="*/ 2147483647 h 238"/>
                <a:gd name="T20" fmla="*/ 2147483647 w 236"/>
                <a:gd name="T21" fmla="*/ 2147483647 h 238"/>
                <a:gd name="T22" fmla="*/ 2147483647 w 236"/>
                <a:gd name="T23" fmla="*/ 2147483647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0 h 238"/>
                <a:gd name="T38" fmla="*/ 2147483647 w 236"/>
                <a:gd name="T39" fmla="*/ 2147483647 h 238"/>
                <a:gd name="T40" fmla="*/ 2147483647 w 236"/>
                <a:gd name="T41" fmla="*/ 0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2147483647 w 236"/>
                <a:gd name="T53" fmla="*/ 2147483647 h 238"/>
                <a:gd name="T54" fmla="*/ 2147483647 w 236"/>
                <a:gd name="T55" fmla="*/ 2147483647 h 238"/>
                <a:gd name="T56" fmla="*/ 2147483647 w 236"/>
                <a:gd name="T57" fmla="*/ 2147483647 h 238"/>
                <a:gd name="T58" fmla="*/ 2147483647 w 236"/>
                <a:gd name="T59" fmla="*/ 2147483647 h 238"/>
                <a:gd name="T60" fmla="*/ 2147483647 w 236"/>
                <a:gd name="T61" fmla="*/ 2147483647 h 238"/>
                <a:gd name="T62" fmla="*/ 2147483647 w 236"/>
                <a:gd name="T63" fmla="*/ 2147483647 h 238"/>
                <a:gd name="T64" fmla="*/ 2147483647 w 236"/>
                <a:gd name="T65" fmla="*/ 2147483647 h 238"/>
                <a:gd name="T66" fmla="*/ 2147483647 w 236"/>
                <a:gd name="T67" fmla="*/ 2147483647 h 238"/>
                <a:gd name="T68" fmla="*/ 2147483647 w 236"/>
                <a:gd name="T69" fmla="*/ 2147483647 h 238"/>
                <a:gd name="T70" fmla="*/ 2147483647 w 236"/>
                <a:gd name="T71" fmla="*/ 2147483647 h 238"/>
                <a:gd name="T72" fmla="*/ 2147483647 w 236"/>
                <a:gd name="T73" fmla="*/ 2147483647 h 238"/>
                <a:gd name="T74" fmla="*/ 2147483647 w 236"/>
                <a:gd name="T75" fmla="*/ 2147483647 h 238"/>
                <a:gd name="T76" fmla="*/ 2147483647 w 236"/>
                <a:gd name="T77" fmla="*/ 2147483647 h 238"/>
                <a:gd name="T78" fmla="*/ 2147483647 w 236"/>
                <a:gd name="T79" fmla="*/ 2147483647 h 238"/>
                <a:gd name="T80" fmla="*/ 2147483647 w 236"/>
                <a:gd name="T81" fmla="*/ 2147483647 h 238"/>
                <a:gd name="T82" fmla="*/ 2147483647 w 236"/>
                <a:gd name="T83" fmla="*/ 2147483647 h 238"/>
                <a:gd name="T84" fmla="*/ 2147483647 w 236"/>
                <a:gd name="T85" fmla="*/ 2147483647 h 238"/>
                <a:gd name="T86" fmla="*/ 2147483647 w 236"/>
                <a:gd name="T87" fmla="*/ 2147483647 h 238"/>
                <a:gd name="T88" fmla="*/ 2147483647 w 236"/>
                <a:gd name="T89" fmla="*/ 2147483647 h 238"/>
                <a:gd name="T90" fmla="*/ 2147483647 w 236"/>
                <a:gd name="T91" fmla="*/ 2147483647 h 238"/>
                <a:gd name="T92" fmla="*/ 2147483647 w 236"/>
                <a:gd name="T93" fmla="*/ 2147483647 h 238"/>
                <a:gd name="T94" fmla="*/ 2147483647 w 236"/>
                <a:gd name="T95" fmla="*/ 2147483647 h 238"/>
                <a:gd name="T96" fmla="*/ 2147483647 w 236"/>
                <a:gd name="T97" fmla="*/ 2147483647 h 238"/>
                <a:gd name="T98" fmla="*/ 2147483647 w 236"/>
                <a:gd name="T99" fmla="*/ 2147483647 h 238"/>
                <a:gd name="T100" fmla="*/ 2147483647 w 236"/>
                <a:gd name="T101" fmla="*/ 2147483647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6" h="238">
                  <a:moveTo>
                    <a:pt x="32" y="55"/>
                  </a:moveTo>
                  <a:cubicBezTo>
                    <a:pt x="32" y="17"/>
                    <a:pt x="31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1"/>
                    <a:pt x="2" y="0"/>
                  </a:cubicBezTo>
                  <a:cubicBezTo>
                    <a:pt x="20" y="1"/>
                    <a:pt x="31" y="1"/>
                    <a:pt x="47" y="1"/>
                  </a:cubicBezTo>
                  <a:cubicBezTo>
                    <a:pt x="61" y="1"/>
                    <a:pt x="73" y="1"/>
                    <a:pt x="89" y="0"/>
                  </a:cubicBezTo>
                  <a:cubicBezTo>
                    <a:pt x="91" y="1"/>
                    <a:pt x="92" y="8"/>
                    <a:pt x="89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2" y="12"/>
                    <a:pt x="61" y="17"/>
                    <a:pt x="61" y="5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102"/>
                    <a:pt x="62" y="109"/>
                    <a:pt x="66" y="109"/>
                  </a:cubicBezTo>
                  <a:cubicBezTo>
                    <a:pt x="69" y="109"/>
                    <a:pt x="73" y="107"/>
                    <a:pt x="76" y="105"/>
                  </a:cubicBezTo>
                  <a:cubicBezTo>
                    <a:pt x="81" y="101"/>
                    <a:pt x="91" y="92"/>
                    <a:pt x="94" y="8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9" y="44"/>
                    <a:pt x="157" y="25"/>
                    <a:pt x="160" y="20"/>
                  </a:cubicBezTo>
                  <a:cubicBezTo>
                    <a:pt x="162" y="18"/>
                    <a:pt x="163" y="16"/>
                    <a:pt x="163" y="15"/>
                  </a:cubicBezTo>
                  <a:cubicBezTo>
                    <a:pt x="163" y="13"/>
                    <a:pt x="161" y="12"/>
                    <a:pt x="157" y="11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5" y="6"/>
                    <a:pt x="145" y="2"/>
                    <a:pt x="148" y="0"/>
                  </a:cubicBezTo>
                  <a:cubicBezTo>
                    <a:pt x="160" y="1"/>
                    <a:pt x="175" y="1"/>
                    <a:pt x="187" y="1"/>
                  </a:cubicBezTo>
                  <a:cubicBezTo>
                    <a:pt x="200" y="1"/>
                    <a:pt x="212" y="1"/>
                    <a:pt x="222" y="0"/>
                  </a:cubicBezTo>
                  <a:cubicBezTo>
                    <a:pt x="225" y="2"/>
                    <a:pt x="225" y="7"/>
                    <a:pt x="223" y="9"/>
                  </a:cubicBezTo>
                  <a:cubicBezTo>
                    <a:pt x="214" y="10"/>
                    <a:pt x="200" y="13"/>
                    <a:pt x="190" y="19"/>
                  </a:cubicBezTo>
                  <a:cubicBezTo>
                    <a:pt x="180" y="25"/>
                    <a:pt x="160" y="41"/>
                    <a:pt x="140" y="60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3" y="96"/>
                    <a:pt x="100" y="99"/>
                    <a:pt x="100" y="102"/>
                  </a:cubicBezTo>
                  <a:cubicBezTo>
                    <a:pt x="100" y="104"/>
                    <a:pt x="102" y="107"/>
                    <a:pt x="107" y="113"/>
                  </a:cubicBezTo>
                  <a:cubicBezTo>
                    <a:pt x="140" y="152"/>
                    <a:pt x="168" y="184"/>
                    <a:pt x="196" y="213"/>
                  </a:cubicBezTo>
                  <a:cubicBezTo>
                    <a:pt x="204" y="222"/>
                    <a:pt x="212" y="226"/>
                    <a:pt x="22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6" y="230"/>
                    <a:pt x="236" y="237"/>
                    <a:pt x="233" y="238"/>
                  </a:cubicBezTo>
                  <a:cubicBezTo>
                    <a:pt x="224" y="237"/>
                    <a:pt x="210" y="237"/>
                    <a:pt x="193" y="237"/>
                  </a:cubicBezTo>
                  <a:cubicBezTo>
                    <a:pt x="179" y="237"/>
                    <a:pt x="166" y="237"/>
                    <a:pt x="150" y="238"/>
                  </a:cubicBezTo>
                  <a:cubicBezTo>
                    <a:pt x="147" y="237"/>
                    <a:pt x="146" y="231"/>
                    <a:pt x="148" y="229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61" y="227"/>
                    <a:pt x="165" y="225"/>
                    <a:pt x="165" y="224"/>
                  </a:cubicBezTo>
                  <a:cubicBezTo>
                    <a:pt x="165" y="222"/>
                    <a:pt x="163" y="219"/>
                    <a:pt x="160" y="215"/>
                  </a:cubicBezTo>
                  <a:cubicBezTo>
                    <a:pt x="153" y="207"/>
                    <a:pt x="144" y="197"/>
                    <a:pt x="130" y="182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82" y="127"/>
                    <a:pt x="76" y="120"/>
                    <a:pt x="67" y="120"/>
                  </a:cubicBezTo>
                  <a:cubicBezTo>
                    <a:pt x="62" y="120"/>
                    <a:pt x="61" y="125"/>
                    <a:pt x="6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220"/>
                    <a:pt x="62" y="225"/>
                    <a:pt x="82" y="228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4" y="230"/>
                    <a:pt x="93" y="237"/>
                    <a:pt x="91" y="238"/>
                  </a:cubicBezTo>
                  <a:cubicBezTo>
                    <a:pt x="73" y="237"/>
                    <a:pt x="61" y="237"/>
                    <a:pt x="47" y="237"/>
                  </a:cubicBezTo>
                  <a:cubicBezTo>
                    <a:pt x="33" y="237"/>
                    <a:pt x="21" y="237"/>
                    <a:pt x="6" y="238"/>
                  </a:cubicBezTo>
                  <a:cubicBezTo>
                    <a:pt x="4" y="237"/>
                    <a:pt x="3" y="231"/>
                    <a:pt x="5" y="229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31" y="225"/>
                    <a:pt x="32" y="220"/>
                    <a:pt x="32" y="183"/>
                  </a:cubicBezTo>
                  <a:cubicBezTo>
                    <a:pt x="32" y="55"/>
                    <a:pt x="32" y="55"/>
                    <a:pt x="3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4" name="Freeform 60"/>
            <p:cNvSpPr>
              <a:spLocks/>
            </p:cNvSpPr>
            <p:nvPr/>
          </p:nvSpPr>
          <p:spPr bwMode="auto">
            <a:xfrm>
              <a:off x="2371" y="2278"/>
              <a:ext cx="396" cy="485"/>
            </a:xfrm>
            <a:custGeom>
              <a:avLst/>
              <a:gdLst>
                <a:gd name="T0" fmla="*/ 2147483647 w 195"/>
                <a:gd name="T1" fmla="*/ 2147483647 h 238"/>
                <a:gd name="T2" fmla="*/ 2147483647 w 195"/>
                <a:gd name="T3" fmla="*/ 2147483647 h 238"/>
                <a:gd name="T4" fmla="*/ 2147483647 w 195"/>
                <a:gd name="T5" fmla="*/ 2147483647 h 238"/>
                <a:gd name="T6" fmla="*/ 2147483647 w 195"/>
                <a:gd name="T7" fmla="*/ 0 h 238"/>
                <a:gd name="T8" fmla="*/ 2147483647 w 195"/>
                <a:gd name="T9" fmla="*/ 2147483647 h 238"/>
                <a:gd name="T10" fmla="*/ 2147483647 w 195"/>
                <a:gd name="T11" fmla="*/ 2147483647 h 238"/>
                <a:gd name="T12" fmla="*/ 2147483647 w 195"/>
                <a:gd name="T13" fmla="*/ 0 h 238"/>
                <a:gd name="T14" fmla="*/ 2147483647 w 195"/>
                <a:gd name="T15" fmla="*/ 2147483647 h 238"/>
                <a:gd name="T16" fmla="*/ 2147483647 w 195"/>
                <a:gd name="T17" fmla="*/ 2147483647 h 238"/>
                <a:gd name="T18" fmla="*/ 2147483647 w 195"/>
                <a:gd name="T19" fmla="*/ 2147483647 h 238"/>
                <a:gd name="T20" fmla="*/ 2147483647 w 195"/>
                <a:gd name="T21" fmla="*/ 2147483647 h 238"/>
                <a:gd name="T22" fmla="*/ 2147483647 w 195"/>
                <a:gd name="T23" fmla="*/ 2147483647 h 238"/>
                <a:gd name="T24" fmla="*/ 2147483647 w 195"/>
                <a:gd name="T25" fmla="*/ 2147483647 h 238"/>
                <a:gd name="T26" fmla="*/ 2147483647 w 195"/>
                <a:gd name="T27" fmla="*/ 2147483647 h 238"/>
                <a:gd name="T28" fmla="*/ 2147483647 w 195"/>
                <a:gd name="T29" fmla="*/ 2147483647 h 238"/>
                <a:gd name="T30" fmla="*/ 2147483647 w 195"/>
                <a:gd name="T31" fmla="*/ 2147483647 h 238"/>
                <a:gd name="T32" fmla="*/ 2147483647 w 195"/>
                <a:gd name="T33" fmla="*/ 2147483647 h 238"/>
                <a:gd name="T34" fmla="*/ 2147483647 w 195"/>
                <a:gd name="T35" fmla="*/ 2147483647 h 238"/>
                <a:gd name="T36" fmla="*/ 2147483647 w 195"/>
                <a:gd name="T37" fmla="*/ 2147483647 h 238"/>
                <a:gd name="T38" fmla="*/ 2147483647 w 195"/>
                <a:gd name="T39" fmla="*/ 2147483647 h 238"/>
                <a:gd name="T40" fmla="*/ 2147483647 w 195"/>
                <a:gd name="T41" fmla="*/ 2147483647 h 238"/>
                <a:gd name="T42" fmla="*/ 2147483647 w 195"/>
                <a:gd name="T43" fmla="*/ 2147483647 h 238"/>
                <a:gd name="T44" fmla="*/ 2147483647 w 195"/>
                <a:gd name="T45" fmla="*/ 2147483647 h 238"/>
                <a:gd name="T46" fmla="*/ 2147483647 w 195"/>
                <a:gd name="T47" fmla="*/ 2147483647 h 238"/>
                <a:gd name="T48" fmla="*/ 2147483647 w 195"/>
                <a:gd name="T49" fmla="*/ 2147483647 h 238"/>
                <a:gd name="T50" fmla="*/ 2147483647 w 195"/>
                <a:gd name="T51" fmla="*/ 2147483647 h 238"/>
                <a:gd name="T52" fmla="*/ 2147483647 w 195"/>
                <a:gd name="T53" fmla="*/ 2147483647 h 238"/>
                <a:gd name="T54" fmla="*/ 2147483647 w 195"/>
                <a:gd name="T55" fmla="*/ 2147483647 h 238"/>
                <a:gd name="T56" fmla="*/ 2147483647 w 195"/>
                <a:gd name="T57" fmla="*/ 2147483647 h 238"/>
                <a:gd name="T58" fmla="*/ 2147483647 w 195"/>
                <a:gd name="T59" fmla="*/ 2147483647 h 238"/>
                <a:gd name="T60" fmla="*/ 2147483647 w 195"/>
                <a:gd name="T61" fmla="*/ 2147483647 h 238"/>
                <a:gd name="T62" fmla="*/ 2147483647 w 195"/>
                <a:gd name="T63" fmla="*/ 2147483647 h 238"/>
                <a:gd name="T64" fmla="*/ 2147483647 w 195"/>
                <a:gd name="T65" fmla="*/ 2147483647 h 238"/>
                <a:gd name="T66" fmla="*/ 2147483647 w 195"/>
                <a:gd name="T67" fmla="*/ 2147483647 h 238"/>
                <a:gd name="T68" fmla="*/ 2147483647 w 195"/>
                <a:gd name="T69" fmla="*/ 2147483647 h 238"/>
                <a:gd name="T70" fmla="*/ 2147483647 w 195"/>
                <a:gd name="T71" fmla="*/ 2147483647 h 238"/>
                <a:gd name="T72" fmla="*/ 2147483647 w 195"/>
                <a:gd name="T73" fmla="*/ 2147483647 h 238"/>
                <a:gd name="T74" fmla="*/ 2147483647 w 195"/>
                <a:gd name="T75" fmla="*/ 2147483647 h 238"/>
                <a:gd name="T76" fmla="*/ 2147483647 w 195"/>
                <a:gd name="T77" fmla="*/ 2147483647 h 238"/>
                <a:gd name="T78" fmla="*/ 2147483647 w 195"/>
                <a:gd name="T79" fmla="*/ 2147483647 h 238"/>
                <a:gd name="T80" fmla="*/ 2147483647 w 195"/>
                <a:gd name="T81" fmla="*/ 2147483647 h 238"/>
                <a:gd name="T82" fmla="*/ 2147483647 w 195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5" h="238">
                  <a:moveTo>
                    <a:pt x="36" y="55"/>
                  </a:moveTo>
                  <a:cubicBezTo>
                    <a:pt x="36" y="18"/>
                    <a:pt x="35" y="12"/>
                    <a:pt x="14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7" y="1"/>
                    <a:pt x="9" y="0"/>
                  </a:cubicBezTo>
                  <a:cubicBezTo>
                    <a:pt x="25" y="1"/>
                    <a:pt x="37" y="1"/>
                    <a:pt x="51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41" y="1"/>
                    <a:pt x="162" y="1"/>
                    <a:pt x="166" y="0"/>
                  </a:cubicBezTo>
                  <a:cubicBezTo>
                    <a:pt x="169" y="6"/>
                    <a:pt x="171" y="32"/>
                    <a:pt x="172" y="47"/>
                  </a:cubicBezTo>
                  <a:cubicBezTo>
                    <a:pt x="171" y="50"/>
                    <a:pt x="165" y="50"/>
                    <a:pt x="163" y="48"/>
                  </a:cubicBezTo>
                  <a:cubicBezTo>
                    <a:pt x="158" y="31"/>
                    <a:pt x="155" y="19"/>
                    <a:pt x="136" y="14"/>
                  </a:cubicBezTo>
                  <a:cubicBezTo>
                    <a:pt x="129" y="13"/>
                    <a:pt x="117" y="12"/>
                    <a:pt x="10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65" y="13"/>
                    <a:pt x="65" y="26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08"/>
                    <a:pt x="66" y="108"/>
                    <a:pt x="77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13" y="108"/>
                    <a:pt x="124" y="107"/>
                    <a:pt x="128" y="106"/>
                  </a:cubicBezTo>
                  <a:cubicBezTo>
                    <a:pt x="132" y="104"/>
                    <a:pt x="135" y="102"/>
                    <a:pt x="137" y="93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41" y="76"/>
                    <a:pt x="147" y="76"/>
                    <a:pt x="149" y="79"/>
                  </a:cubicBezTo>
                  <a:cubicBezTo>
                    <a:pt x="149" y="87"/>
                    <a:pt x="147" y="101"/>
                    <a:pt x="147" y="115"/>
                  </a:cubicBezTo>
                  <a:cubicBezTo>
                    <a:pt x="147" y="128"/>
                    <a:pt x="149" y="141"/>
                    <a:pt x="149" y="149"/>
                  </a:cubicBezTo>
                  <a:cubicBezTo>
                    <a:pt x="147" y="152"/>
                    <a:pt x="141" y="152"/>
                    <a:pt x="139" y="14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5" y="129"/>
                    <a:pt x="132" y="124"/>
                    <a:pt x="125" y="122"/>
                  </a:cubicBezTo>
                  <a:cubicBezTo>
                    <a:pt x="120" y="121"/>
                    <a:pt x="112" y="120"/>
                    <a:pt x="98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66" y="120"/>
                    <a:pt x="65" y="121"/>
                    <a:pt x="65" y="13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199"/>
                    <a:pt x="66" y="211"/>
                    <a:pt x="72" y="217"/>
                  </a:cubicBezTo>
                  <a:cubicBezTo>
                    <a:pt x="76" y="222"/>
                    <a:pt x="84" y="225"/>
                    <a:pt x="115" y="225"/>
                  </a:cubicBezTo>
                  <a:cubicBezTo>
                    <a:pt x="143" y="225"/>
                    <a:pt x="153" y="224"/>
                    <a:pt x="161" y="220"/>
                  </a:cubicBezTo>
                  <a:cubicBezTo>
                    <a:pt x="167" y="217"/>
                    <a:pt x="177" y="204"/>
                    <a:pt x="186" y="186"/>
                  </a:cubicBezTo>
                  <a:cubicBezTo>
                    <a:pt x="189" y="184"/>
                    <a:pt x="194" y="185"/>
                    <a:pt x="195" y="188"/>
                  </a:cubicBezTo>
                  <a:cubicBezTo>
                    <a:pt x="193" y="200"/>
                    <a:pt x="184" y="228"/>
                    <a:pt x="179" y="238"/>
                  </a:cubicBezTo>
                  <a:cubicBezTo>
                    <a:pt x="147" y="237"/>
                    <a:pt x="115" y="237"/>
                    <a:pt x="83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36" y="237"/>
                    <a:pt x="24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34" y="226"/>
                    <a:pt x="36" y="220"/>
                    <a:pt x="36" y="183"/>
                  </a:cubicBezTo>
                  <a:cubicBezTo>
                    <a:pt x="36" y="55"/>
                    <a:pt x="36" y="55"/>
                    <a:pt x="36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5" name="Freeform 61"/>
            <p:cNvSpPr>
              <a:spLocks/>
            </p:cNvSpPr>
            <p:nvPr/>
          </p:nvSpPr>
          <p:spPr bwMode="auto">
            <a:xfrm>
              <a:off x="2794" y="2278"/>
              <a:ext cx="378" cy="485"/>
            </a:xfrm>
            <a:custGeom>
              <a:avLst/>
              <a:gdLst>
                <a:gd name="T0" fmla="*/ 2147483647 w 186"/>
                <a:gd name="T1" fmla="*/ 2147483647 h 238"/>
                <a:gd name="T2" fmla="*/ 2147483647 w 186"/>
                <a:gd name="T3" fmla="*/ 2147483647 h 238"/>
                <a:gd name="T4" fmla="*/ 2147483647 w 186"/>
                <a:gd name="T5" fmla="*/ 2147483647 h 238"/>
                <a:gd name="T6" fmla="*/ 2147483647 w 186"/>
                <a:gd name="T7" fmla="*/ 0 h 238"/>
                <a:gd name="T8" fmla="*/ 2147483647 w 186"/>
                <a:gd name="T9" fmla="*/ 2147483647 h 238"/>
                <a:gd name="T10" fmla="*/ 2147483647 w 186"/>
                <a:gd name="T11" fmla="*/ 0 h 238"/>
                <a:gd name="T12" fmla="*/ 2147483647 w 186"/>
                <a:gd name="T13" fmla="*/ 2147483647 h 238"/>
                <a:gd name="T14" fmla="*/ 2147483647 w 186"/>
                <a:gd name="T15" fmla="*/ 2147483647 h 238"/>
                <a:gd name="T16" fmla="*/ 2147483647 w 186"/>
                <a:gd name="T17" fmla="*/ 2147483647 h 238"/>
                <a:gd name="T18" fmla="*/ 2147483647 w 186"/>
                <a:gd name="T19" fmla="*/ 2147483647 h 238"/>
                <a:gd name="T20" fmla="*/ 2147483647 w 186"/>
                <a:gd name="T21" fmla="*/ 2147483647 h 238"/>
                <a:gd name="T22" fmla="*/ 2147483647 w 186"/>
                <a:gd name="T23" fmla="*/ 2147483647 h 238"/>
                <a:gd name="T24" fmla="*/ 2147483647 w 186"/>
                <a:gd name="T25" fmla="*/ 2147483647 h 238"/>
                <a:gd name="T26" fmla="*/ 2147483647 w 186"/>
                <a:gd name="T27" fmla="*/ 2147483647 h 238"/>
                <a:gd name="T28" fmla="*/ 2147483647 w 186"/>
                <a:gd name="T29" fmla="*/ 2147483647 h 238"/>
                <a:gd name="T30" fmla="*/ 2147483647 w 186"/>
                <a:gd name="T31" fmla="*/ 2147483647 h 238"/>
                <a:gd name="T32" fmla="*/ 2147483647 w 186"/>
                <a:gd name="T33" fmla="*/ 2147483647 h 238"/>
                <a:gd name="T34" fmla="*/ 2147483647 w 186"/>
                <a:gd name="T35" fmla="*/ 2147483647 h 238"/>
                <a:gd name="T36" fmla="*/ 2147483647 w 186"/>
                <a:gd name="T37" fmla="*/ 2147483647 h 238"/>
                <a:gd name="T38" fmla="*/ 2147483647 w 186"/>
                <a:gd name="T39" fmla="*/ 2147483647 h 238"/>
                <a:gd name="T40" fmla="*/ 2147483647 w 186"/>
                <a:gd name="T41" fmla="*/ 2147483647 h 238"/>
                <a:gd name="T42" fmla="*/ 2147483647 w 186"/>
                <a:gd name="T43" fmla="*/ 2147483647 h 238"/>
                <a:gd name="T44" fmla="*/ 2147483647 w 186"/>
                <a:gd name="T45" fmla="*/ 2147483647 h 2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38">
                  <a:moveTo>
                    <a:pt x="34" y="55"/>
                  </a:moveTo>
                  <a:cubicBezTo>
                    <a:pt x="34" y="17"/>
                    <a:pt x="34" y="11"/>
                    <a:pt x="1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1"/>
                    <a:pt x="3" y="0"/>
                  </a:cubicBezTo>
                  <a:cubicBezTo>
                    <a:pt x="23" y="1"/>
                    <a:pt x="35" y="1"/>
                    <a:pt x="49" y="1"/>
                  </a:cubicBezTo>
                  <a:cubicBezTo>
                    <a:pt x="63" y="1"/>
                    <a:pt x="75" y="1"/>
                    <a:pt x="93" y="0"/>
                  </a:cubicBezTo>
                  <a:cubicBezTo>
                    <a:pt x="95" y="1"/>
                    <a:pt x="96" y="8"/>
                    <a:pt x="94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64" y="11"/>
                    <a:pt x="64" y="17"/>
                    <a:pt x="64" y="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201"/>
                    <a:pt x="65" y="210"/>
                    <a:pt x="71" y="217"/>
                  </a:cubicBezTo>
                  <a:cubicBezTo>
                    <a:pt x="75" y="221"/>
                    <a:pt x="82" y="225"/>
                    <a:pt x="110" y="225"/>
                  </a:cubicBezTo>
                  <a:cubicBezTo>
                    <a:pt x="140" y="225"/>
                    <a:pt x="148" y="224"/>
                    <a:pt x="154" y="221"/>
                  </a:cubicBezTo>
                  <a:cubicBezTo>
                    <a:pt x="161" y="217"/>
                    <a:pt x="170" y="204"/>
                    <a:pt x="177" y="186"/>
                  </a:cubicBezTo>
                  <a:cubicBezTo>
                    <a:pt x="179" y="184"/>
                    <a:pt x="186" y="185"/>
                    <a:pt x="186" y="188"/>
                  </a:cubicBezTo>
                  <a:cubicBezTo>
                    <a:pt x="186" y="192"/>
                    <a:pt x="176" y="228"/>
                    <a:pt x="171" y="238"/>
                  </a:cubicBezTo>
                  <a:cubicBezTo>
                    <a:pt x="153" y="237"/>
                    <a:pt x="119" y="237"/>
                    <a:pt x="82" y="237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34" y="237"/>
                    <a:pt x="23" y="237"/>
                    <a:pt x="3" y="238"/>
                  </a:cubicBezTo>
                  <a:cubicBezTo>
                    <a:pt x="1" y="237"/>
                    <a:pt x="0" y="231"/>
                    <a:pt x="2" y="229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34" y="225"/>
                    <a:pt x="34" y="220"/>
                    <a:pt x="34" y="183"/>
                  </a:cubicBezTo>
                  <a:cubicBezTo>
                    <a:pt x="34" y="55"/>
                    <a:pt x="34" y="55"/>
                    <a:pt x="3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" name="Freeform 62"/>
            <p:cNvSpPr>
              <a:spLocks noEditPoints="1"/>
            </p:cNvSpPr>
            <p:nvPr/>
          </p:nvSpPr>
          <p:spPr bwMode="auto">
            <a:xfrm>
              <a:off x="3161" y="2268"/>
              <a:ext cx="488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4" y="216"/>
                    <a:pt x="176" y="222"/>
                    <a:pt x="176" y="226"/>
                  </a:cubicBezTo>
                  <a:cubicBezTo>
                    <a:pt x="176" y="230"/>
                    <a:pt x="171" y="232"/>
                    <a:pt x="163" y="233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50" y="235"/>
                    <a:pt x="151" y="241"/>
                    <a:pt x="154" y="243"/>
                  </a:cubicBezTo>
                  <a:cubicBezTo>
                    <a:pt x="164" y="242"/>
                    <a:pt x="177" y="242"/>
                    <a:pt x="195" y="242"/>
                  </a:cubicBezTo>
                  <a:cubicBezTo>
                    <a:pt x="211" y="242"/>
                    <a:pt x="223" y="242"/>
                    <a:pt x="238" y="243"/>
                  </a:cubicBezTo>
                  <a:cubicBezTo>
                    <a:pt x="240" y="241"/>
                    <a:pt x="240" y="235"/>
                    <a:pt x="238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3" y="231"/>
                    <a:pt x="208" y="225"/>
                    <a:pt x="198" y="195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4" y="36"/>
                    <a:pt x="138" y="19"/>
                    <a:pt x="133" y="4"/>
                  </a:cubicBezTo>
                  <a:cubicBezTo>
                    <a:pt x="133" y="1"/>
                    <a:pt x="130" y="0"/>
                    <a:pt x="128" y="0"/>
                  </a:cubicBezTo>
                  <a:cubicBezTo>
                    <a:pt x="124" y="5"/>
                    <a:pt x="118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52" y="176"/>
                    <a:pt x="42" y="199"/>
                    <a:pt x="36" y="215"/>
                  </a:cubicBezTo>
                  <a:cubicBezTo>
                    <a:pt x="31" y="228"/>
                    <a:pt x="23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1" y="241"/>
                    <a:pt x="3" y="243"/>
                  </a:cubicBezTo>
                  <a:cubicBezTo>
                    <a:pt x="13" y="242"/>
                    <a:pt x="26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8" y="241"/>
                    <a:pt x="78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5" y="232"/>
                    <a:pt x="53" y="230"/>
                    <a:pt x="53" y="225"/>
                  </a:cubicBezTo>
                  <a:cubicBezTo>
                    <a:pt x="53" y="222"/>
                    <a:pt x="56" y="212"/>
                    <a:pt x="61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1"/>
                    <a:pt x="78" y="150"/>
                    <a:pt x="87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51" y="150"/>
                    <a:pt x="153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5" y="46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9" y="48"/>
                    <a:pt x="122" y="58"/>
                    <a:pt x="125" y="6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2" y="135"/>
                    <a:pt x="85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" name="Freeform 63"/>
            <p:cNvSpPr>
              <a:spLocks/>
            </p:cNvSpPr>
            <p:nvPr/>
          </p:nvSpPr>
          <p:spPr bwMode="auto">
            <a:xfrm>
              <a:off x="3649" y="2278"/>
              <a:ext cx="534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1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4" y="210"/>
                    <a:pt x="59" y="221"/>
                  </a:cubicBezTo>
                  <a:cubicBezTo>
                    <a:pt x="62" y="225"/>
                    <a:pt x="69" y="227"/>
                    <a:pt x="77" y="228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1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2" y="237"/>
                    <a:pt x="9" y="238"/>
                  </a:cubicBezTo>
                  <a:cubicBezTo>
                    <a:pt x="7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4" y="220"/>
                  </a:cubicBezTo>
                  <a:cubicBezTo>
                    <a:pt x="39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60" y="0"/>
                  </a:cubicBezTo>
                  <a:cubicBezTo>
                    <a:pt x="67" y="18"/>
                    <a:pt x="109" y="65"/>
                    <a:pt x="121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2" y="0"/>
                  </a:cubicBezTo>
                  <a:cubicBezTo>
                    <a:pt x="198" y="1"/>
                    <a:pt x="210" y="1"/>
                    <a:pt x="224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8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" name="Freeform 64"/>
            <p:cNvSpPr>
              <a:spLocks/>
            </p:cNvSpPr>
            <p:nvPr/>
          </p:nvSpPr>
          <p:spPr bwMode="auto">
            <a:xfrm>
              <a:off x="4194" y="2256"/>
              <a:ext cx="465" cy="507"/>
            </a:xfrm>
            <a:custGeom>
              <a:avLst/>
              <a:gdLst>
                <a:gd name="T0" fmla="*/ 2147483647 w 229"/>
                <a:gd name="T1" fmla="*/ 2147483647 h 249"/>
                <a:gd name="T2" fmla="*/ 2147483647 w 229"/>
                <a:gd name="T3" fmla="*/ 2147483647 h 249"/>
                <a:gd name="T4" fmla="*/ 2147483647 w 229"/>
                <a:gd name="T5" fmla="*/ 2147483647 h 249"/>
                <a:gd name="T6" fmla="*/ 2147483647 w 229"/>
                <a:gd name="T7" fmla="*/ 2147483647 h 249"/>
                <a:gd name="T8" fmla="*/ 2147483647 w 229"/>
                <a:gd name="T9" fmla="*/ 2147483647 h 249"/>
                <a:gd name="T10" fmla="*/ 2147483647 w 229"/>
                <a:gd name="T11" fmla="*/ 2147483647 h 249"/>
                <a:gd name="T12" fmla="*/ 2147483647 w 229"/>
                <a:gd name="T13" fmla="*/ 2147483647 h 249"/>
                <a:gd name="T14" fmla="*/ 2147483647 w 229"/>
                <a:gd name="T15" fmla="*/ 2147483647 h 249"/>
                <a:gd name="T16" fmla="*/ 2147483647 w 229"/>
                <a:gd name="T17" fmla="*/ 2147483647 h 249"/>
                <a:gd name="T18" fmla="*/ 2147483647 w 229"/>
                <a:gd name="T19" fmla="*/ 2147483647 h 249"/>
                <a:gd name="T20" fmla="*/ 2147483647 w 229"/>
                <a:gd name="T21" fmla="*/ 2147483647 h 249"/>
                <a:gd name="T22" fmla="*/ 2147483647 w 229"/>
                <a:gd name="T23" fmla="*/ 2147483647 h 249"/>
                <a:gd name="T24" fmla="*/ 2147483647 w 229"/>
                <a:gd name="T25" fmla="*/ 2147483647 h 249"/>
                <a:gd name="T26" fmla="*/ 2147483647 w 229"/>
                <a:gd name="T27" fmla="*/ 2147483647 h 249"/>
                <a:gd name="T28" fmla="*/ 0 w 229"/>
                <a:gd name="T29" fmla="*/ 2147483647 h 249"/>
                <a:gd name="T30" fmla="*/ 2147483647 w 229"/>
                <a:gd name="T31" fmla="*/ 2147483647 h 249"/>
                <a:gd name="T32" fmla="*/ 2147483647 w 229"/>
                <a:gd name="T33" fmla="*/ 2147483647 h 249"/>
                <a:gd name="T34" fmla="*/ 2147483647 w 229"/>
                <a:gd name="T35" fmla="*/ 2147483647 h 249"/>
                <a:gd name="T36" fmla="*/ 2147483647 w 229"/>
                <a:gd name="T37" fmla="*/ 2147483647 h 249"/>
                <a:gd name="T38" fmla="*/ 2147483647 w 229"/>
                <a:gd name="T39" fmla="*/ 2147483647 h 249"/>
                <a:gd name="T40" fmla="*/ 2147483647 w 229"/>
                <a:gd name="T41" fmla="*/ 2147483647 h 249"/>
                <a:gd name="T42" fmla="*/ 2147483647 w 229"/>
                <a:gd name="T43" fmla="*/ 2147483647 h 249"/>
                <a:gd name="T44" fmla="*/ 2147483647 w 229"/>
                <a:gd name="T45" fmla="*/ 2147483647 h 249"/>
                <a:gd name="T46" fmla="*/ 2147483647 w 229"/>
                <a:gd name="T47" fmla="*/ 2147483647 h 249"/>
                <a:gd name="T48" fmla="*/ 2147483647 w 229"/>
                <a:gd name="T49" fmla="*/ 2147483647 h 249"/>
                <a:gd name="T50" fmla="*/ 2147483647 w 229"/>
                <a:gd name="T51" fmla="*/ 2147483647 h 249"/>
                <a:gd name="T52" fmla="*/ 2147483647 w 229"/>
                <a:gd name="T53" fmla="*/ 2147483647 h 249"/>
                <a:gd name="T54" fmla="*/ 2147483647 w 229"/>
                <a:gd name="T55" fmla="*/ 2147483647 h 2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49">
                  <a:moveTo>
                    <a:pt x="129" y="194"/>
                  </a:moveTo>
                  <a:cubicBezTo>
                    <a:pt x="129" y="231"/>
                    <a:pt x="129" y="236"/>
                    <a:pt x="150" y="239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63" y="241"/>
                    <a:pt x="163" y="248"/>
                    <a:pt x="161" y="249"/>
                  </a:cubicBezTo>
                  <a:cubicBezTo>
                    <a:pt x="140" y="248"/>
                    <a:pt x="128" y="248"/>
                    <a:pt x="114" y="248"/>
                  </a:cubicBezTo>
                  <a:cubicBezTo>
                    <a:pt x="100" y="248"/>
                    <a:pt x="87" y="248"/>
                    <a:pt x="64" y="249"/>
                  </a:cubicBezTo>
                  <a:cubicBezTo>
                    <a:pt x="62" y="248"/>
                    <a:pt x="61" y="241"/>
                    <a:pt x="64" y="240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98" y="237"/>
                    <a:pt x="99" y="231"/>
                    <a:pt x="99" y="19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24"/>
                    <a:pt x="99" y="23"/>
                    <a:pt x="8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54" y="23"/>
                    <a:pt x="34" y="24"/>
                    <a:pt x="25" y="32"/>
                  </a:cubicBezTo>
                  <a:cubicBezTo>
                    <a:pt x="17" y="40"/>
                    <a:pt x="13" y="48"/>
                    <a:pt x="9" y="57"/>
                  </a:cubicBezTo>
                  <a:cubicBezTo>
                    <a:pt x="6" y="59"/>
                    <a:pt x="1" y="57"/>
                    <a:pt x="0" y="54"/>
                  </a:cubicBezTo>
                  <a:cubicBezTo>
                    <a:pt x="6" y="38"/>
                    <a:pt x="11" y="15"/>
                    <a:pt x="13" y="1"/>
                  </a:cubicBezTo>
                  <a:cubicBezTo>
                    <a:pt x="14" y="0"/>
                    <a:pt x="19" y="0"/>
                    <a:pt x="20" y="1"/>
                  </a:cubicBezTo>
                  <a:cubicBezTo>
                    <a:pt x="22" y="12"/>
                    <a:pt x="34" y="12"/>
                    <a:pt x="50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4" y="12"/>
                    <a:pt x="217" y="11"/>
                    <a:pt x="223" y="2"/>
                  </a:cubicBezTo>
                  <a:cubicBezTo>
                    <a:pt x="224" y="1"/>
                    <a:pt x="228" y="2"/>
                    <a:pt x="229" y="3"/>
                  </a:cubicBezTo>
                  <a:cubicBezTo>
                    <a:pt x="225" y="18"/>
                    <a:pt x="223" y="47"/>
                    <a:pt x="224" y="57"/>
                  </a:cubicBezTo>
                  <a:cubicBezTo>
                    <a:pt x="222" y="60"/>
                    <a:pt x="216" y="60"/>
                    <a:pt x="214" y="58"/>
                  </a:cubicBezTo>
                  <a:cubicBezTo>
                    <a:pt x="213" y="49"/>
                    <a:pt x="211" y="36"/>
                    <a:pt x="206" y="32"/>
                  </a:cubicBezTo>
                  <a:cubicBezTo>
                    <a:pt x="197" y="26"/>
                    <a:pt x="184" y="23"/>
                    <a:pt x="164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28" y="23"/>
                    <a:pt x="129" y="24"/>
                    <a:pt x="129" y="35"/>
                  </a:cubicBez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0" name="Freeform 65"/>
            <p:cNvSpPr>
              <a:spLocks noEditPoints="1"/>
            </p:cNvSpPr>
            <p:nvPr/>
          </p:nvSpPr>
          <p:spPr bwMode="auto">
            <a:xfrm>
              <a:off x="4596" y="2268"/>
              <a:ext cx="487" cy="495"/>
            </a:xfrm>
            <a:custGeom>
              <a:avLst/>
              <a:gdLst>
                <a:gd name="T0" fmla="*/ 2147483647 w 240"/>
                <a:gd name="T1" fmla="*/ 2147483647 h 243"/>
                <a:gd name="T2" fmla="*/ 2147483647 w 240"/>
                <a:gd name="T3" fmla="*/ 2147483647 h 243"/>
                <a:gd name="T4" fmla="*/ 2147483647 w 240"/>
                <a:gd name="T5" fmla="*/ 2147483647 h 243"/>
                <a:gd name="T6" fmla="*/ 2147483647 w 240"/>
                <a:gd name="T7" fmla="*/ 2147483647 h 243"/>
                <a:gd name="T8" fmla="*/ 2147483647 w 240"/>
                <a:gd name="T9" fmla="*/ 2147483647 h 243"/>
                <a:gd name="T10" fmla="*/ 2147483647 w 240"/>
                <a:gd name="T11" fmla="*/ 2147483647 h 243"/>
                <a:gd name="T12" fmla="*/ 2147483647 w 240"/>
                <a:gd name="T13" fmla="*/ 2147483647 h 243"/>
                <a:gd name="T14" fmla="*/ 2147483647 w 240"/>
                <a:gd name="T15" fmla="*/ 2147483647 h 243"/>
                <a:gd name="T16" fmla="*/ 2147483647 w 240"/>
                <a:gd name="T17" fmla="*/ 2147483647 h 243"/>
                <a:gd name="T18" fmla="*/ 2147483647 w 240"/>
                <a:gd name="T19" fmla="*/ 2147483647 h 243"/>
                <a:gd name="T20" fmla="*/ 2147483647 w 240"/>
                <a:gd name="T21" fmla="*/ 2147483647 h 243"/>
                <a:gd name="T22" fmla="*/ 2147483647 w 240"/>
                <a:gd name="T23" fmla="*/ 2147483647 h 243"/>
                <a:gd name="T24" fmla="*/ 2147483647 w 240"/>
                <a:gd name="T25" fmla="*/ 0 h 243"/>
                <a:gd name="T26" fmla="*/ 2147483647 w 240"/>
                <a:gd name="T27" fmla="*/ 2147483647 h 243"/>
                <a:gd name="T28" fmla="*/ 2147483647 w 240"/>
                <a:gd name="T29" fmla="*/ 2147483647 h 243"/>
                <a:gd name="T30" fmla="*/ 2147483647 w 240"/>
                <a:gd name="T31" fmla="*/ 2147483647 h 243"/>
                <a:gd name="T32" fmla="*/ 2147483647 w 240"/>
                <a:gd name="T33" fmla="*/ 2147483647 h 243"/>
                <a:gd name="T34" fmla="*/ 2147483647 w 240"/>
                <a:gd name="T35" fmla="*/ 2147483647 h 243"/>
                <a:gd name="T36" fmla="*/ 2147483647 w 240"/>
                <a:gd name="T37" fmla="*/ 2147483647 h 243"/>
                <a:gd name="T38" fmla="*/ 2147483647 w 240"/>
                <a:gd name="T39" fmla="*/ 2147483647 h 243"/>
                <a:gd name="T40" fmla="*/ 2147483647 w 240"/>
                <a:gd name="T41" fmla="*/ 2147483647 h 243"/>
                <a:gd name="T42" fmla="*/ 2147483647 w 240"/>
                <a:gd name="T43" fmla="*/ 2147483647 h 243"/>
                <a:gd name="T44" fmla="*/ 2147483647 w 240"/>
                <a:gd name="T45" fmla="*/ 2147483647 h 243"/>
                <a:gd name="T46" fmla="*/ 2147483647 w 240"/>
                <a:gd name="T47" fmla="*/ 2147483647 h 243"/>
                <a:gd name="T48" fmla="*/ 2147483647 w 240"/>
                <a:gd name="T49" fmla="*/ 2147483647 h 243"/>
                <a:gd name="T50" fmla="*/ 2147483647 w 240"/>
                <a:gd name="T51" fmla="*/ 2147483647 h 243"/>
                <a:gd name="T52" fmla="*/ 2147483647 w 240"/>
                <a:gd name="T53" fmla="*/ 2147483647 h 243"/>
                <a:gd name="T54" fmla="*/ 2147483647 w 240"/>
                <a:gd name="T55" fmla="*/ 2147483647 h 243"/>
                <a:gd name="T56" fmla="*/ 2147483647 w 240"/>
                <a:gd name="T57" fmla="*/ 2147483647 h 243"/>
                <a:gd name="T58" fmla="*/ 2147483647 w 240"/>
                <a:gd name="T59" fmla="*/ 2147483647 h 243"/>
                <a:gd name="T60" fmla="*/ 2147483647 w 240"/>
                <a:gd name="T61" fmla="*/ 2147483647 h 243"/>
                <a:gd name="T62" fmla="*/ 2147483647 w 240"/>
                <a:gd name="T63" fmla="*/ 2147483647 h 243"/>
                <a:gd name="T64" fmla="*/ 2147483647 w 240"/>
                <a:gd name="T65" fmla="*/ 2147483647 h 243"/>
                <a:gd name="T66" fmla="*/ 2147483647 w 240"/>
                <a:gd name="T67" fmla="*/ 2147483647 h 243"/>
                <a:gd name="T68" fmla="*/ 2147483647 w 240"/>
                <a:gd name="T69" fmla="*/ 2147483647 h 243"/>
                <a:gd name="T70" fmla="*/ 2147483647 w 240"/>
                <a:gd name="T71" fmla="*/ 2147483647 h 243"/>
                <a:gd name="T72" fmla="*/ 2147483647 w 240"/>
                <a:gd name="T73" fmla="*/ 2147483647 h 243"/>
                <a:gd name="T74" fmla="*/ 2147483647 w 240"/>
                <a:gd name="T75" fmla="*/ 2147483647 h 243"/>
                <a:gd name="T76" fmla="*/ 2147483647 w 240"/>
                <a:gd name="T77" fmla="*/ 2147483647 h 243"/>
                <a:gd name="T78" fmla="*/ 2147483647 w 240"/>
                <a:gd name="T79" fmla="*/ 2147483647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0" h="243">
                  <a:moveTo>
                    <a:pt x="171" y="207"/>
                  </a:moveTo>
                  <a:cubicBezTo>
                    <a:pt x="173" y="216"/>
                    <a:pt x="175" y="222"/>
                    <a:pt x="175" y="226"/>
                  </a:cubicBezTo>
                  <a:cubicBezTo>
                    <a:pt x="175" y="230"/>
                    <a:pt x="170" y="232"/>
                    <a:pt x="163" y="233"/>
                  </a:cubicBezTo>
                  <a:cubicBezTo>
                    <a:pt x="152" y="234"/>
                    <a:pt x="152" y="234"/>
                    <a:pt x="152" y="234"/>
                  </a:cubicBezTo>
                  <a:cubicBezTo>
                    <a:pt x="150" y="235"/>
                    <a:pt x="150" y="241"/>
                    <a:pt x="153" y="243"/>
                  </a:cubicBezTo>
                  <a:cubicBezTo>
                    <a:pt x="163" y="242"/>
                    <a:pt x="177" y="242"/>
                    <a:pt x="194" y="242"/>
                  </a:cubicBezTo>
                  <a:cubicBezTo>
                    <a:pt x="210" y="242"/>
                    <a:pt x="223" y="242"/>
                    <a:pt x="237" y="243"/>
                  </a:cubicBezTo>
                  <a:cubicBezTo>
                    <a:pt x="239" y="241"/>
                    <a:pt x="240" y="235"/>
                    <a:pt x="237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12" y="231"/>
                    <a:pt x="208" y="225"/>
                    <a:pt x="197" y="19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3" y="36"/>
                    <a:pt x="137" y="19"/>
                    <a:pt x="133" y="4"/>
                  </a:cubicBezTo>
                  <a:cubicBezTo>
                    <a:pt x="132" y="1"/>
                    <a:pt x="130" y="0"/>
                    <a:pt x="127" y="0"/>
                  </a:cubicBezTo>
                  <a:cubicBezTo>
                    <a:pt x="123" y="5"/>
                    <a:pt x="117" y="11"/>
                    <a:pt x="109" y="14"/>
                  </a:cubicBezTo>
                  <a:cubicBezTo>
                    <a:pt x="110" y="20"/>
                    <a:pt x="108" y="26"/>
                    <a:pt x="103" y="39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51" y="176"/>
                    <a:pt x="41" y="199"/>
                    <a:pt x="35" y="215"/>
                  </a:cubicBezTo>
                  <a:cubicBezTo>
                    <a:pt x="30" y="228"/>
                    <a:pt x="22" y="232"/>
                    <a:pt x="14" y="233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0" y="235"/>
                    <a:pt x="0" y="241"/>
                    <a:pt x="3" y="243"/>
                  </a:cubicBezTo>
                  <a:cubicBezTo>
                    <a:pt x="12" y="242"/>
                    <a:pt x="25" y="242"/>
                    <a:pt x="37" y="242"/>
                  </a:cubicBezTo>
                  <a:cubicBezTo>
                    <a:pt x="54" y="242"/>
                    <a:pt x="65" y="242"/>
                    <a:pt x="74" y="243"/>
                  </a:cubicBezTo>
                  <a:cubicBezTo>
                    <a:pt x="77" y="241"/>
                    <a:pt x="77" y="235"/>
                    <a:pt x="75" y="234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54" y="232"/>
                    <a:pt x="53" y="230"/>
                    <a:pt x="53" y="225"/>
                  </a:cubicBezTo>
                  <a:cubicBezTo>
                    <a:pt x="53" y="222"/>
                    <a:pt x="55" y="212"/>
                    <a:pt x="60" y="196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5" y="151"/>
                    <a:pt x="77" y="150"/>
                    <a:pt x="86" y="150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51" y="150"/>
                    <a:pt x="152" y="151"/>
                    <a:pt x="155" y="159"/>
                  </a:cubicBezTo>
                  <a:cubicBezTo>
                    <a:pt x="171" y="207"/>
                    <a:pt x="171" y="207"/>
                    <a:pt x="171" y="207"/>
                  </a:cubicBezTo>
                  <a:moveTo>
                    <a:pt x="107" y="65"/>
                  </a:moveTo>
                  <a:cubicBezTo>
                    <a:pt x="111" y="54"/>
                    <a:pt x="114" y="46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8" y="48"/>
                    <a:pt x="121" y="58"/>
                    <a:pt x="124" y="66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7" y="134"/>
                    <a:pt x="146" y="136"/>
                    <a:pt x="136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2" y="136"/>
                    <a:pt x="81" y="135"/>
                    <a:pt x="84" y="127"/>
                  </a:cubicBezTo>
                  <a:lnTo>
                    <a:pt x="10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" name="Freeform 66"/>
            <p:cNvSpPr>
              <a:spLocks/>
            </p:cNvSpPr>
            <p:nvPr/>
          </p:nvSpPr>
          <p:spPr bwMode="auto">
            <a:xfrm>
              <a:off x="5077" y="2278"/>
              <a:ext cx="535" cy="493"/>
            </a:xfrm>
            <a:custGeom>
              <a:avLst/>
              <a:gdLst>
                <a:gd name="T0" fmla="*/ 2147483647 w 263"/>
                <a:gd name="T1" fmla="*/ 2147483647 h 242"/>
                <a:gd name="T2" fmla="*/ 2147483647 w 263"/>
                <a:gd name="T3" fmla="*/ 2147483647 h 242"/>
                <a:gd name="T4" fmla="*/ 2147483647 w 263"/>
                <a:gd name="T5" fmla="*/ 2147483647 h 242"/>
                <a:gd name="T6" fmla="*/ 2147483647 w 263"/>
                <a:gd name="T7" fmla="*/ 2147483647 h 242"/>
                <a:gd name="T8" fmla="*/ 2147483647 w 263"/>
                <a:gd name="T9" fmla="*/ 2147483647 h 242"/>
                <a:gd name="T10" fmla="*/ 2147483647 w 263"/>
                <a:gd name="T11" fmla="*/ 2147483647 h 242"/>
                <a:gd name="T12" fmla="*/ 2147483647 w 263"/>
                <a:gd name="T13" fmla="*/ 2147483647 h 242"/>
                <a:gd name="T14" fmla="*/ 2147483647 w 263"/>
                <a:gd name="T15" fmla="*/ 2147483647 h 242"/>
                <a:gd name="T16" fmla="*/ 2147483647 w 263"/>
                <a:gd name="T17" fmla="*/ 2147483647 h 242"/>
                <a:gd name="T18" fmla="*/ 2147483647 w 263"/>
                <a:gd name="T19" fmla="*/ 2147483647 h 242"/>
                <a:gd name="T20" fmla="*/ 2147483647 w 263"/>
                <a:gd name="T21" fmla="*/ 2147483647 h 242"/>
                <a:gd name="T22" fmla="*/ 2147483647 w 263"/>
                <a:gd name="T23" fmla="*/ 2147483647 h 242"/>
                <a:gd name="T24" fmla="*/ 2147483647 w 263"/>
                <a:gd name="T25" fmla="*/ 2147483647 h 242"/>
                <a:gd name="T26" fmla="*/ 2147483647 w 263"/>
                <a:gd name="T27" fmla="*/ 2147483647 h 242"/>
                <a:gd name="T28" fmla="*/ 2147483647 w 263"/>
                <a:gd name="T29" fmla="*/ 2147483647 h 242"/>
                <a:gd name="T30" fmla="*/ 2147483647 w 263"/>
                <a:gd name="T31" fmla="*/ 2147483647 h 242"/>
                <a:gd name="T32" fmla="*/ 2147483647 w 263"/>
                <a:gd name="T33" fmla="*/ 2147483647 h 242"/>
                <a:gd name="T34" fmla="*/ 2147483647 w 263"/>
                <a:gd name="T35" fmla="*/ 2147483647 h 242"/>
                <a:gd name="T36" fmla="*/ 2147483647 w 263"/>
                <a:gd name="T37" fmla="*/ 2147483647 h 242"/>
                <a:gd name="T38" fmla="*/ 2147483647 w 263"/>
                <a:gd name="T39" fmla="*/ 2147483647 h 242"/>
                <a:gd name="T40" fmla="*/ 2147483647 w 263"/>
                <a:gd name="T41" fmla="*/ 2147483647 h 242"/>
                <a:gd name="T42" fmla="*/ 2147483647 w 263"/>
                <a:gd name="T43" fmla="*/ 2147483647 h 242"/>
                <a:gd name="T44" fmla="*/ 2147483647 w 263"/>
                <a:gd name="T45" fmla="*/ 2147483647 h 242"/>
                <a:gd name="T46" fmla="*/ 2147483647 w 263"/>
                <a:gd name="T47" fmla="*/ 0 h 242"/>
                <a:gd name="T48" fmla="*/ 2147483647 w 263"/>
                <a:gd name="T49" fmla="*/ 2147483647 h 242"/>
                <a:gd name="T50" fmla="*/ 2147483647 w 263"/>
                <a:gd name="T51" fmla="*/ 0 h 242"/>
                <a:gd name="T52" fmla="*/ 2147483647 w 263"/>
                <a:gd name="T53" fmla="*/ 2147483647 h 242"/>
                <a:gd name="T54" fmla="*/ 2147483647 w 263"/>
                <a:gd name="T55" fmla="*/ 2147483647 h 242"/>
                <a:gd name="T56" fmla="*/ 2147483647 w 263"/>
                <a:gd name="T57" fmla="*/ 2147483647 h 242"/>
                <a:gd name="T58" fmla="*/ 2147483647 w 263"/>
                <a:gd name="T59" fmla="*/ 2147483647 h 242"/>
                <a:gd name="T60" fmla="*/ 2147483647 w 263"/>
                <a:gd name="T61" fmla="*/ 2147483647 h 242"/>
                <a:gd name="T62" fmla="*/ 2147483647 w 263"/>
                <a:gd name="T63" fmla="*/ 2147483647 h 242"/>
                <a:gd name="T64" fmla="*/ 2147483647 w 263"/>
                <a:gd name="T65" fmla="*/ 2147483647 h 242"/>
                <a:gd name="T66" fmla="*/ 2147483647 w 263"/>
                <a:gd name="T67" fmla="*/ 2147483647 h 242"/>
                <a:gd name="T68" fmla="*/ 2147483647 w 263"/>
                <a:gd name="T69" fmla="*/ 2147483647 h 242"/>
                <a:gd name="T70" fmla="*/ 2147483647 w 263"/>
                <a:gd name="T71" fmla="*/ 0 h 242"/>
                <a:gd name="T72" fmla="*/ 2147483647 w 263"/>
                <a:gd name="T73" fmla="*/ 2147483647 h 242"/>
                <a:gd name="T74" fmla="*/ 2147483647 w 263"/>
                <a:gd name="T75" fmla="*/ 0 h 242"/>
                <a:gd name="T76" fmla="*/ 2147483647 w 263"/>
                <a:gd name="T77" fmla="*/ 2147483647 h 242"/>
                <a:gd name="T78" fmla="*/ 2147483647 w 263"/>
                <a:gd name="T79" fmla="*/ 2147483647 h 242"/>
                <a:gd name="T80" fmla="*/ 2147483647 w 263"/>
                <a:gd name="T81" fmla="*/ 2147483647 h 242"/>
                <a:gd name="T82" fmla="*/ 2147483647 w 263"/>
                <a:gd name="T83" fmla="*/ 2147483647 h 242"/>
                <a:gd name="T84" fmla="*/ 2147483647 w 263"/>
                <a:gd name="T85" fmla="*/ 2147483647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42">
                  <a:moveTo>
                    <a:pt x="231" y="176"/>
                  </a:moveTo>
                  <a:cubicBezTo>
                    <a:pt x="231" y="187"/>
                    <a:pt x="231" y="229"/>
                    <a:pt x="232" y="238"/>
                  </a:cubicBezTo>
                  <a:cubicBezTo>
                    <a:pt x="231" y="240"/>
                    <a:pt x="229" y="242"/>
                    <a:pt x="225" y="242"/>
                  </a:cubicBezTo>
                  <a:cubicBezTo>
                    <a:pt x="221" y="236"/>
                    <a:pt x="210" y="224"/>
                    <a:pt x="179" y="188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7" y="83"/>
                    <a:pt x="63" y="54"/>
                    <a:pt x="55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50"/>
                    <a:pt x="53" y="59"/>
                    <a:pt x="53" y="69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64"/>
                    <a:pt x="53" y="210"/>
                    <a:pt x="59" y="221"/>
                  </a:cubicBezTo>
                  <a:cubicBezTo>
                    <a:pt x="62" y="225"/>
                    <a:pt x="68" y="227"/>
                    <a:pt x="77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90" y="232"/>
                    <a:pt x="90" y="236"/>
                    <a:pt x="88" y="238"/>
                  </a:cubicBezTo>
                  <a:cubicBezTo>
                    <a:pt x="72" y="237"/>
                    <a:pt x="59" y="237"/>
                    <a:pt x="46" y="237"/>
                  </a:cubicBezTo>
                  <a:cubicBezTo>
                    <a:pt x="31" y="237"/>
                    <a:pt x="21" y="237"/>
                    <a:pt x="9" y="238"/>
                  </a:cubicBezTo>
                  <a:cubicBezTo>
                    <a:pt x="6" y="236"/>
                    <a:pt x="6" y="231"/>
                    <a:pt x="8" y="229"/>
                  </a:cubicBezTo>
                  <a:cubicBezTo>
                    <a:pt x="18" y="228"/>
                    <a:pt x="18" y="228"/>
                    <a:pt x="18" y="228"/>
                  </a:cubicBezTo>
                  <a:cubicBezTo>
                    <a:pt x="26" y="227"/>
                    <a:pt x="32" y="224"/>
                    <a:pt x="33" y="220"/>
                  </a:cubicBezTo>
                  <a:cubicBezTo>
                    <a:pt x="38" y="208"/>
                    <a:pt x="38" y="164"/>
                    <a:pt x="38" y="14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4"/>
                    <a:pt x="38" y="26"/>
                    <a:pt x="30" y="18"/>
                  </a:cubicBezTo>
                  <a:cubicBezTo>
                    <a:pt x="25" y="13"/>
                    <a:pt x="17" y="11"/>
                    <a:pt x="8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1"/>
                    <a:pt x="3" y="0"/>
                  </a:cubicBezTo>
                  <a:cubicBezTo>
                    <a:pt x="18" y="1"/>
                    <a:pt x="37" y="1"/>
                    <a:pt x="43" y="1"/>
                  </a:cubicBezTo>
                  <a:cubicBezTo>
                    <a:pt x="49" y="1"/>
                    <a:pt x="55" y="1"/>
                    <a:pt x="59" y="0"/>
                  </a:cubicBezTo>
                  <a:cubicBezTo>
                    <a:pt x="67" y="18"/>
                    <a:pt x="109" y="65"/>
                    <a:pt x="120" y="79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79" y="145"/>
                    <a:pt x="197" y="165"/>
                    <a:pt x="214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6" y="180"/>
                    <a:pt x="216" y="174"/>
                    <a:pt x="216" y="167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74"/>
                    <a:pt x="216" y="28"/>
                    <a:pt x="209" y="17"/>
                  </a:cubicBezTo>
                  <a:cubicBezTo>
                    <a:pt x="207" y="14"/>
                    <a:pt x="201" y="11"/>
                    <a:pt x="187" y="10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78" y="7"/>
                    <a:pt x="179" y="1"/>
                    <a:pt x="181" y="0"/>
                  </a:cubicBezTo>
                  <a:cubicBezTo>
                    <a:pt x="198" y="1"/>
                    <a:pt x="210" y="1"/>
                    <a:pt x="223" y="1"/>
                  </a:cubicBezTo>
                  <a:cubicBezTo>
                    <a:pt x="239" y="1"/>
                    <a:pt x="248" y="1"/>
                    <a:pt x="260" y="0"/>
                  </a:cubicBezTo>
                  <a:cubicBezTo>
                    <a:pt x="263" y="2"/>
                    <a:pt x="263" y="7"/>
                    <a:pt x="261" y="9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45" y="11"/>
                    <a:pt x="237" y="14"/>
                    <a:pt x="236" y="17"/>
                  </a:cubicBezTo>
                  <a:cubicBezTo>
                    <a:pt x="230" y="30"/>
                    <a:pt x="231" y="74"/>
                    <a:pt x="231" y="91"/>
                  </a:cubicBezTo>
                  <a:cubicBezTo>
                    <a:pt x="231" y="176"/>
                    <a:pt x="231" y="176"/>
                    <a:pt x="231" y="1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5" name="Freeform 67"/>
            <p:cNvSpPr>
              <a:spLocks/>
            </p:cNvSpPr>
            <p:nvPr/>
          </p:nvSpPr>
          <p:spPr bwMode="auto">
            <a:xfrm>
              <a:off x="364" y="1298"/>
              <a:ext cx="656" cy="1722"/>
            </a:xfrm>
            <a:custGeom>
              <a:avLst/>
              <a:gdLst>
                <a:gd name="T0" fmla="*/ 2147483647 w 323"/>
                <a:gd name="T1" fmla="*/ 2147483647 h 845"/>
                <a:gd name="T2" fmla="*/ 2147483647 w 323"/>
                <a:gd name="T3" fmla="*/ 2147483647 h 845"/>
                <a:gd name="T4" fmla="*/ 2147483647 w 323"/>
                <a:gd name="T5" fmla="*/ 2147483647 h 845"/>
                <a:gd name="T6" fmla="*/ 2147483647 w 323"/>
                <a:gd name="T7" fmla="*/ 2147483647 h 845"/>
                <a:gd name="T8" fmla="*/ 2147483647 w 323"/>
                <a:gd name="T9" fmla="*/ 0 h 845"/>
                <a:gd name="T10" fmla="*/ 0 w 323"/>
                <a:gd name="T11" fmla="*/ 2147483647 h 845"/>
                <a:gd name="T12" fmla="*/ 0 w 323"/>
                <a:gd name="T13" fmla="*/ 2147483647 h 845"/>
                <a:gd name="T14" fmla="*/ 2147483647 w 323"/>
                <a:gd name="T15" fmla="*/ 2147483647 h 845"/>
                <a:gd name="T16" fmla="*/ 2147483647 w 323"/>
                <a:gd name="T17" fmla="*/ 2147483647 h 845"/>
                <a:gd name="T18" fmla="*/ 2147483647 w 323"/>
                <a:gd name="T19" fmla="*/ 2147483647 h 845"/>
                <a:gd name="T20" fmla="*/ 2147483647 w 323"/>
                <a:gd name="T21" fmla="*/ 0 h 845"/>
                <a:gd name="T22" fmla="*/ 2147483647 w 323"/>
                <a:gd name="T23" fmla="*/ 2147483647 h 845"/>
                <a:gd name="T24" fmla="*/ 2147483647 w 323"/>
                <a:gd name="T25" fmla="*/ 2147483647 h 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845">
                  <a:moveTo>
                    <a:pt x="184" y="703"/>
                  </a:moveTo>
                  <a:cubicBezTo>
                    <a:pt x="184" y="715"/>
                    <a:pt x="174" y="725"/>
                    <a:pt x="162" y="725"/>
                  </a:cubicBezTo>
                  <a:cubicBezTo>
                    <a:pt x="149" y="725"/>
                    <a:pt x="140" y="715"/>
                    <a:pt x="140" y="70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78"/>
                    <a:pt x="42" y="845"/>
                    <a:pt x="162" y="845"/>
                  </a:cubicBezTo>
                  <a:cubicBezTo>
                    <a:pt x="281" y="845"/>
                    <a:pt x="323" y="778"/>
                    <a:pt x="323" y="721"/>
                  </a:cubicBezTo>
                  <a:cubicBezTo>
                    <a:pt x="323" y="70"/>
                    <a:pt x="323" y="70"/>
                    <a:pt x="323" y="70"/>
                  </a:cubicBezTo>
                  <a:cubicBezTo>
                    <a:pt x="323" y="31"/>
                    <a:pt x="292" y="0"/>
                    <a:pt x="254" y="0"/>
                  </a:cubicBezTo>
                  <a:cubicBezTo>
                    <a:pt x="215" y="0"/>
                    <a:pt x="184" y="31"/>
                    <a:pt x="184" y="70"/>
                  </a:cubicBezTo>
                  <a:cubicBezTo>
                    <a:pt x="184" y="703"/>
                    <a:pt x="184" y="703"/>
                    <a:pt x="184" y="703"/>
                  </a:cubicBezTo>
                </a:path>
              </a:pathLst>
            </a:custGeom>
            <a:solidFill>
              <a:srgbClr val="353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7" name="Freeform 68"/>
            <p:cNvSpPr>
              <a:spLocks/>
            </p:cNvSpPr>
            <p:nvPr/>
          </p:nvSpPr>
          <p:spPr bwMode="auto">
            <a:xfrm>
              <a:off x="0" y="1298"/>
              <a:ext cx="648" cy="1720"/>
            </a:xfrm>
            <a:custGeom>
              <a:avLst/>
              <a:gdLst>
                <a:gd name="T0" fmla="*/ 2147483647 w 319"/>
                <a:gd name="T1" fmla="*/ 2147483647 h 844"/>
                <a:gd name="T2" fmla="*/ 0 w 319"/>
                <a:gd name="T3" fmla="*/ 2147483647 h 844"/>
                <a:gd name="T4" fmla="*/ 0 w 319"/>
                <a:gd name="T5" fmla="*/ 2147483647 h 844"/>
                <a:gd name="T6" fmla="*/ 2147483647 w 319"/>
                <a:gd name="T7" fmla="*/ 2147483647 h 844"/>
                <a:gd name="T8" fmla="*/ 2147483647 w 319"/>
                <a:gd name="T9" fmla="*/ 2147483647 h 844"/>
                <a:gd name="T10" fmla="*/ 2147483647 w 319"/>
                <a:gd name="T11" fmla="*/ 2147483647 h 844"/>
                <a:gd name="T12" fmla="*/ 2147483647 w 319"/>
                <a:gd name="T13" fmla="*/ 2147483647 h 844"/>
                <a:gd name="T14" fmla="*/ 2147483647 w 319"/>
                <a:gd name="T15" fmla="*/ 2147483647 h 844"/>
                <a:gd name="T16" fmla="*/ 2147483647 w 319"/>
                <a:gd name="T17" fmla="*/ 2147483647 h 844"/>
                <a:gd name="T18" fmla="*/ 2147483647 w 319"/>
                <a:gd name="T19" fmla="*/ 2147483647 h 844"/>
                <a:gd name="T20" fmla="*/ 2147483647 w 319"/>
                <a:gd name="T21" fmla="*/ 2147483647 h 844"/>
                <a:gd name="T22" fmla="*/ 2147483647 w 319"/>
                <a:gd name="T23" fmla="*/ 0 h 844"/>
                <a:gd name="T24" fmla="*/ 0 w 319"/>
                <a:gd name="T25" fmla="*/ 2147483647 h 844"/>
                <a:gd name="T26" fmla="*/ 0 w 319"/>
                <a:gd name="T27" fmla="*/ 2147483647 h 844"/>
                <a:gd name="T28" fmla="*/ 2147483647 w 319"/>
                <a:gd name="T29" fmla="*/ 2147483647 h 844"/>
                <a:gd name="T30" fmla="*/ 2147483647 w 319"/>
                <a:gd name="T31" fmla="*/ 2147483647 h 844"/>
                <a:gd name="T32" fmla="*/ 2147483647 w 319"/>
                <a:gd name="T33" fmla="*/ 2147483647 h 844"/>
                <a:gd name="T34" fmla="*/ 2147483647 w 319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9" h="844">
                  <a:moveTo>
                    <a:pt x="125" y="467"/>
                  </a:moveTo>
                  <a:cubicBezTo>
                    <a:pt x="69" y="511"/>
                    <a:pt x="0" y="566"/>
                    <a:pt x="0" y="652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812"/>
                    <a:pt x="32" y="844"/>
                    <a:pt x="70" y="844"/>
                  </a:cubicBezTo>
                  <a:cubicBezTo>
                    <a:pt x="109" y="844"/>
                    <a:pt x="140" y="812"/>
                    <a:pt x="140" y="774"/>
                  </a:cubicBezTo>
                  <a:cubicBezTo>
                    <a:pt x="140" y="652"/>
                    <a:pt x="140" y="652"/>
                    <a:pt x="140" y="652"/>
                  </a:cubicBezTo>
                  <a:cubicBezTo>
                    <a:pt x="140" y="633"/>
                    <a:pt x="185" y="597"/>
                    <a:pt x="212" y="576"/>
                  </a:cubicBezTo>
                  <a:cubicBezTo>
                    <a:pt x="262" y="536"/>
                    <a:pt x="319" y="491"/>
                    <a:pt x="319" y="422"/>
                  </a:cubicBezTo>
                  <a:cubicBezTo>
                    <a:pt x="319" y="353"/>
                    <a:pt x="262" y="308"/>
                    <a:pt x="212" y="268"/>
                  </a:cubicBezTo>
                  <a:cubicBezTo>
                    <a:pt x="185" y="246"/>
                    <a:pt x="140" y="211"/>
                    <a:pt x="140" y="192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78"/>
                    <a:pt x="69" y="333"/>
                    <a:pt x="125" y="377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80" y="419"/>
                    <a:pt x="181" y="424"/>
                    <a:pt x="170" y="432"/>
                  </a:cubicBezTo>
                  <a:cubicBezTo>
                    <a:pt x="125" y="467"/>
                    <a:pt x="125" y="467"/>
                    <a:pt x="125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8" name="Freeform 69"/>
            <p:cNvSpPr>
              <a:spLocks/>
            </p:cNvSpPr>
            <p:nvPr/>
          </p:nvSpPr>
          <p:spPr bwMode="auto">
            <a:xfrm>
              <a:off x="738" y="1298"/>
              <a:ext cx="646" cy="1720"/>
            </a:xfrm>
            <a:custGeom>
              <a:avLst/>
              <a:gdLst>
                <a:gd name="T0" fmla="*/ 2147483647 w 318"/>
                <a:gd name="T1" fmla="*/ 2147483647 h 844"/>
                <a:gd name="T2" fmla="*/ 2147483647 w 318"/>
                <a:gd name="T3" fmla="*/ 2147483647 h 844"/>
                <a:gd name="T4" fmla="*/ 2147483647 w 318"/>
                <a:gd name="T5" fmla="*/ 2147483647 h 844"/>
                <a:gd name="T6" fmla="*/ 2147483647 w 318"/>
                <a:gd name="T7" fmla="*/ 2147483647 h 844"/>
                <a:gd name="T8" fmla="*/ 2147483647 w 318"/>
                <a:gd name="T9" fmla="*/ 2147483647 h 844"/>
                <a:gd name="T10" fmla="*/ 2147483647 w 318"/>
                <a:gd name="T11" fmla="*/ 2147483647 h 844"/>
                <a:gd name="T12" fmla="*/ 2147483647 w 318"/>
                <a:gd name="T13" fmla="*/ 2147483647 h 844"/>
                <a:gd name="T14" fmla="*/ 0 w 318"/>
                <a:gd name="T15" fmla="*/ 2147483647 h 844"/>
                <a:gd name="T16" fmla="*/ 2147483647 w 318"/>
                <a:gd name="T17" fmla="*/ 2147483647 h 844"/>
                <a:gd name="T18" fmla="*/ 2147483647 w 318"/>
                <a:gd name="T19" fmla="*/ 2147483647 h 844"/>
                <a:gd name="T20" fmla="*/ 2147483647 w 318"/>
                <a:gd name="T21" fmla="*/ 2147483647 h 844"/>
                <a:gd name="T22" fmla="*/ 2147483647 w 318"/>
                <a:gd name="T23" fmla="*/ 0 h 844"/>
                <a:gd name="T24" fmla="*/ 2147483647 w 318"/>
                <a:gd name="T25" fmla="*/ 2147483647 h 844"/>
                <a:gd name="T26" fmla="*/ 2147483647 w 318"/>
                <a:gd name="T27" fmla="*/ 2147483647 h 844"/>
                <a:gd name="T28" fmla="*/ 2147483647 w 318"/>
                <a:gd name="T29" fmla="*/ 2147483647 h 844"/>
                <a:gd name="T30" fmla="*/ 2147483647 w 318"/>
                <a:gd name="T31" fmla="*/ 2147483647 h 844"/>
                <a:gd name="T32" fmla="*/ 2147483647 w 318"/>
                <a:gd name="T33" fmla="*/ 2147483647 h 844"/>
                <a:gd name="T34" fmla="*/ 2147483647 w 318"/>
                <a:gd name="T35" fmla="*/ 2147483647 h 8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8" h="844">
                  <a:moveTo>
                    <a:pt x="194" y="467"/>
                  </a:moveTo>
                  <a:cubicBezTo>
                    <a:pt x="249" y="511"/>
                    <a:pt x="318" y="566"/>
                    <a:pt x="318" y="652"/>
                  </a:cubicBezTo>
                  <a:cubicBezTo>
                    <a:pt x="318" y="774"/>
                    <a:pt x="318" y="774"/>
                    <a:pt x="318" y="774"/>
                  </a:cubicBezTo>
                  <a:cubicBezTo>
                    <a:pt x="318" y="812"/>
                    <a:pt x="287" y="844"/>
                    <a:pt x="248" y="844"/>
                  </a:cubicBezTo>
                  <a:cubicBezTo>
                    <a:pt x="210" y="844"/>
                    <a:pt x="178" y="812"/>
                    <a:pt x="178" y="774"/>
                  </a:cubicBezTo>
                  <a:cubicBezTo>
                    <a:pt x="178" y="652"/>
                    <a:pt x="178" y="652"/>
                    <a:pt x="178" y="652"/>
                  </a:cubicBezTo>
                  <a:cubicBezTo>
                    <a:pt x="178" y="633"/>
                    <a:pt x="133" y="597"/>
                    <a:pt x="107" y="576"/>
                  </a:cubicBezTo>
                  <a:cubicBezTo>
                    <a:pt x="57" y="536"/>
                    <a:pt x="0" y="491"/>
                    <a:pt x="0" y="422"/>
                  </a:cubicBezTo>
                  <a:cubicBezTo>
                    <a:pt x="0" y="353"/>
                    <a:pt x="57" y="308"/>
                    <a:pt x="107" y="268"/>
                  </a:cubicBezTo>
                  <a:cubicBezTo>
                    <a:pt x="133" y="246"/>
                    <a:pt x="178" y="211"/>
                    <a:pt x="178" y="192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31"/>
                    <a:pt x="210" y="0"/>
                    <a:pt x="248" y="0"/>
                  </a:cubicBezTo>
                  <a:cubicBezTo>
                    <a:pt x="287" y="0"/>
                    <a:pt x="318" y="31"/>
                    <a:pt x="318" y="70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8" y="278"/>
                    <a:pt x="249" y="333"/>
                    <a:pt x="194" y="377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39" y="419"/>
                    <a:pt x="138" y="424"/>
                    <a:pt x="148" y="432"/>
                  </a:cubicBezTo>
                  <a:cubicBezTo>
                    <a:pt x="194" y="467"/>
                    <a:pt x="194" y="467"/>
                    <a:pt x="194" y="467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17090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MY" dirty="0"/>
              <a:t>THE INTEGRATED HUMAN RESOURCE STRATEGY INFOSTERING INNOVATIVE CORPORATE CULTURE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72158" y="1593762"/>
            <a:ext cx="3624170" cy="5121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838" y="1686924"/>
            <a:ext cx="294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2400" b="1" dirty="0">
                <a:solidFill>
                  <a:srgbClr val="FF0000"/>
                </a:solidFill>
                <a:latin typeface="Mont Bold" panose="00000900000000000000" pitchFamily="2" charset="0"/>
              </a:rPr>
              <a:t>Measurement</a:t>
            </a:r>
          </a:p>
          <a:p>
            <a:pPr algn="r"/>
            <a:r>
              <a:rPr lang="en-MY" sz="2400" b="1" dirty="0">
                <a:solidFill>
                  <a:srgbClr val="FF0000"/>
                </a:solidFill>
                <a:latin typeface="Mont Bold" panose="00000900000000000000" pitchFamily="2" charset="0"/>
              </a:rPr>
              <a:t>of Outcomes</a:t>
            </a:r>
            <a:endParaRPr lang="en-MY" sz="2400" dirty="0">
              <a:solidFill>
                <a:srgbClr val="FF0000"/>
              </a:solidFill>
              <a:latin typeface="Mont Bold" panose="000009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29215B-55F1-4CAA-8332-0BE83D1666CA}"/>
              </a:ext>
            </a:extLst>
          </p:cNvPr>
          <p:cNvGrpSpPr/>
          <p:nvPr/>
        </p:nvGrpSpPr>
        <p:grpSpPr>
          <a:xfrm>
            <a:off x="440838" y="1696133"/>
            <a:ext cx="734818" cy="732761"/>
            <a:chOff x="3681413" y="3632200"/>
            <a:chExt cx="638175" cy="657225"/>
          </a:xfrm>
          <a:solidFill>
            <a:schemeClr val="accent2">
              <a:lumMod val="75000"/>
            </a:schemeClr>
          </a:solidFill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B64488F-0FD9-4105-998E-9079A3B67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50C1E38-96E8-418E-801F-A0C329598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269F1B03-5819-4BB0-BB5B-BFA1B1505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01A3BDBA-36E4-4649-B41A-0F0397B3B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7553D6FC-08F1-4984-9C35-B57650E27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12A8B8E4-9098-4874-97DC-3A5BF681E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D16923FE-6B50-4A02-992D-E449B39D4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530AE271-26F3-47C7-BF5A-B00B431CE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12D2BD2-AAF2-4623-A3F1-D482F65A7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4465" y="2490844"/>
            <a:ext cx="32975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Smart, agile, responsive, and resilience workforce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Mont Bold" panose="00000900000000000000" pitchFamily="2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Technology infused, creative and innovative workforce.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Mont Bold" panose="00000900000000000000" pitchFamily="2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High wellbeing and satisfaction.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Mont Bold" panose="00000900000000000000" pitchFamily="2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Sustaining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growh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 in human competencies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Mont Bold" panose="00000900000000000000" pitchFamily="2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 Bold" panose="00000900000000000000" pitchFamily="2" charset="0"/>
              </a:rPr>
              <a:t>Sustaining economic growth of organization.</a:t>
            </a:r>
          </a:p>
          <a:p>
            <a:endParaRPr lang="en-MY" sz="1600" b="1" dirty="0">
              <a:solidFill>
                <a:schemeClr val="bg2">
                  <a:lumMod val="25000"/>
                </a:schemeClr>
              </a:solidFill>
              <a:latin typeface="Mont Bold" panose="00000900000000000000" pitchFamily="2" charset="0"/>
            </a:endParaRPr>
          </a:p>
          <a:p>
            <a:endParaRPr lang="en-MY" sz="1600" dirty="0">
              <a:latin typeface="Mont Bold" panose="000009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73152518"/>
              </p:ext>
            </p:extLst>
          </p:nvPr>
        </p:nvGraphicFramePr>
        <p:xfrm>
          <a:off x="4065009" y="1216175"/>
          <a:ext cx="7288792" cy="529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8122265" y="3955026"/>
            <a:ext cx="1749322" cy="8750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 AND ETHICAL PRACTICES OF MANAGEMENT</a:t>
            </a:r>
          </a:p>
        </p:txBody>
      </p:sp>
      <p:sp>
        <p:nvSpPr>
          <p:cNvPr id="20" name="Pentagon 19"/>
          <p:cNvSpPr/>
          <p:nvPr/>
        </p:nvSpPr>
        <p:spPr>
          <a:xfrm rot="10800000" flipV="1">
            <a:off x="9713042" y="4154596"/>
            <a:ext cx="2242983" cy="190075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sz="1200" dirty="0">
                <a:solidFill>
                  <a:schemeClr val="tx1"/>
                </a:solidFill>
              </a:rPr>
              <a:t> Ethics and honest (</a:t>
            </a:r>
            <a:r>
              <a:rPr lang="en-US" sz="1200" dirty="0" err="1">
                <a:solidFill>
                  <a:schemeClr val="tx1"/>
                </a:solidFill>
              </a:rPr>
              <a:t>ehsan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>
                <a:solidFill>
                  <a:schemeClr val="tx1"/>
                </a:solidFill>
              </a:rPr>
              <a:t> Clear policy and   guidelines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Consistent performance review </a:t>
            </a:r>
          </a:p>
        </p:txBody>
      </p:sp>
      <p:sp>
        <p:nvSpPr>
          <p:cNvPr id="21" name="Pentagon 20"/>
          <p:cNvSpPr/>
          <p:nvPr/>
        </p:nvSpPr>
        <p:spPr>
          <a:xfrm>
            <a:off x="3948635" y="4629891"/>
            <a:ext cx="2191064" cy="148221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  <a:p>
            <a:r>
              <a:rPr lang="en-US" sz="1200" dirty="0">
                <a:solidFill>
                  <a:schemeClr val="tx1"/>
                </a:solidFill>
              </a:rPr>
              <a:t>Work life balance</a:t>
            </a:r>
          </a:p>
          <a:p>
            <a:r>
              <a:rPr lang="en-US" sz="1200" dirty="0">
                <a:solidFill>
                  <a:schemeClr val="tx1"/>
                </a:solidFill>
              </a:rPr>
              <a:t>Work From Home</a:t>
            </a:r>
          </a:p>
          <a:p>
            <a:r>
              <a:rPr lang="en-US" sz="1200" dirty="0">
                <a:solidFill>
                  <a:schemeClr val="tx1"/>
                </a:solidFill>
              </a:rPr>
              <a:t>Empowering workforce</a:t>
            </a:r>
          </a:p>
          <a:p>
            <a:r>
              <a:rPr lang="en-US" sz="1200" dirty="0">
                <a:solidFill>
                  <a:schemeClr val="tx1"/>
                </a:solidFill>
              </a:rPr>
              <a:t>Performance based reward</a:t>
            </a:r>
          </a:p>
        </p:txBody>
      </p:sp>
      <p:sp>
        <p:nvSpPr>
          <p:cNvPr id="22" name="Pentagon 21"/>
          <p:cNvSpPr/>
          <p:nvPr/>
        </p:nvSpPr>
        <p:spPr>
          <a:xfrm rot="10800000" flipV="1">
            <a:off x="9683545" y="1625730"/>
            <a:ext cx="2107314" cy="139994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Fair and just</a:t>
            </a:r>
          </a:p>
          <a:p>
            <a:r>
              <a:rPr lang="en-US" sz="1200" dirty="0">
                <a:solidFill>
                  <a:schemeClr val="tx1"/>
                </a:solidFill>
              </a:rPr>
              <a:t>Clear direction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Agile and responsive</a:t>
            </a:r>
          </a:p>
          <a:p>
            <a:r>
              <a:rPr lang="en-US" sz="1200" dirty="0">
                <a:solidFill>
                  <a:schemeClr val="tx1"/>
                </a:solidFill>
              </a:rPr>
              <a:t>Engaged and listen</a:t>
            </a:r>
          </a:p>
        </p:txBody>
      </p:sp>
    </p:spTree>
    <p:extLst>
      <p:ext uri="{BB962C8B-B14F-4D97-AF65-F5344CB8AC3E}">
        <p14:creationId xmlns:p14="http://schemas.microsoft.com/office/powerpoint/2010/main" val="60325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" y="0"/>
            <a:ext cx="12183354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C2DC-91B3-4692-B975-9B1BC494407E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2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465</Words>
  <Application>Microsoft Office PowerPoint</Application>
  <PresentationFormat>Layar Lebar</PresentationFormat>
  <Paragraphs>101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9" baseType="lpstr">
      <vt:lpstr>Office Theme</vt:lpstr>
      <vt:lpstr>CORPORATE CULTURE AND HRM IN THE CONTEXT OF  SOCIETY 5.0</vt:lpstr>
      <vt:lpstr>Presentasi PowerPoint</vt:lpstr>
      <vt:lpstr>EVOLUTION OF SOCIETY 5.0</vt:lpstr>
      <vt:lpstr>Presentasi PowerPoint</vt:lpstr>
      <vt:lpstr>Presentasi PowerPoint</vt:lpstr>
      <vt:lpstr>Presentasi PowerPoint</vt:lpstr>
      <vt:lpstr>THE INTEGRATED HUMAN RESOURCE STRATEGY INFOSTERING INNOVATIVE CORPORATE CULTURE</vt:lpstr>
      <vt:lpstr>Presentasi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 culture and Society 5.0</dc:title>
  <dc:creator>Abdul samad</dc:creator>
  <cp:lastModifiedBy>diena_adhikara@yahoo.co.id</cp:lastModifiedBy>
  <cp:revision>75</cp:revision>
  <dcterms:created xsi:type="dcterms:W3CDTF">2020-06-29T05:54:24Z</dcterms:created>
  <dcterms:modified xsi:type="dcterms:W3CDTF">2020-07-02T11:52:39Z</dcterms:modified>
</cp:coreProperties>
</file>